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69" r:id="rId6"/>
    <p:sldId id="289" r:id="rId7"/>
    <p:sldId id="276" r:id="rId8"/>
    <p:sldId id="263" r:id="rId9"/>
    <p:sldId id="288" r:id="rId10"/>
    <p:sldId id="290" r:id="rId11"/>
    <p:sldId id="291" r:id="rId12"/>
    <p:sldId id="292" r:id="rId13"/>
    <p:sldId id="274" r:id="rId14"/>
    <p:sldId id="278" r:id="rId15"/>
    <p:sldId id="279" r:id="rId16"/>
    <p:sldId id="282" r:id="rId17"/>
    <p:sldId id="294" r:id="rId18"/>
    <p:sldId id="285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E6D9"/>
    <a:srgbClr val="EFA5EC"/>
    <a:srgbClr val="794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95226" autoAdjust="0"/>
  </p:normalViewPr>
  <p:slideViewPr>
    <p:cSldViewPr snapToGrid="0">
      <p:cViewPr varScale="1">
        <p:scale>
          <a:sx n="94" d="100"/>
          <a:sy n="94" d="100"/>
        </p:scale>
        <p:origin x="91" y="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235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BD2C88-84C5-4703-A005-E1E3DA95909D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4A1E94-C858-498B-9B94-5BBA1E5FD6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939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962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986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736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846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669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089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166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154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930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157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625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451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385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1271618" y="655000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7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2.jpe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6.xml"/><Relationship Id="rId7" Type="http://schemas.openxmlformats.org/officeDocument/2006/relationships/image" Target="../media/image8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9547" y="4453555"/>
            <a:ext cx="3275778" cy="2150804"/>
          </a:xfrm>
          <a:prstGeom prst="rect">
            <a:avLst/>
          </a:prstGeom>
        </p:spPr>
      </p:pic>
      <p:sp>
        <p:nvSpPr>
          <p:cNvPr id="6" name="文本框 10"/>
          <p:cNvSpPr txBox="1"/>
          <p:nvPr/>
        </p:nvSpPr>
        <p:spPr>
          <a:xfrm>
            <a:off x="575225" y="1909472"/>
            <a:ext cx="93254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  <a:cs typeface="Mongolian Baiti" panose="03000500000000000000" pitchFamily="66" charset="0"/>
              </a:rPr>
              <a:t>离散网络嵌入学习研究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401291" y="2999876"/>
            <a:ext cx="8048070" cy="169480"/>
            <a:chOff x="2804139" y="4450981"/>
            <a:chExt cx="7078926" cy="223552"/>
          </a:xfrm>
        </p:grpSpPr>
        <p:sp>
          <p:nvSpPr>
            <p:cNvPr id="8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9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49058" flipV="1">
            <a:off x="9392315" y="1767021"/>
            <a:ext cx="561484" cy="1373267"/>
          </a:xfrm>
          <a:prstGeom prst="rect">
            <a:avLst/>
          </a:prstGeom>
        </p:spPr>
      </p:pic>
      <p:sp>
        <p:nvSpPr>
          <p:cNvPr id="16" name="文本框 136"/>
          <p:cNvSpPr txBox="1"/>
          <p:nvPr/>
        </p:nvSpPr>
        <p:spPr>
          <a:xfrm>
            <a:off x="1658301" y="3436434"/>
            <a:ext cx="3445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组员：王瑞 毛振 尹康华</a:t>
            </a:r>
          </a:p>
        </p:txBody>
      </p:sp>
      <p:sp>
        <p:nvSpPr>
          <p:cNvPr id="17" name="KSO_Shape"/>
          <p:cNvSpPr>
            <a:spLocks/>
          </p:cNvSpPr>
          <p:nvPr/>
        </p:nvSpPr>
        <p:spPr bwMode="auto">
          <a:xfrm>
            <a:off x="5138727" y="4696740"/>
            <a:ext cx="529018" cy="529900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文本框 138"/>
          <p:cNvSpPr txBox="1"/>
          <p:nvPr/>
        </p:nvSpPr>
        <p:spPr>
          <a:xfrm>
            <a:off x="2304694" y="4256219"/>
            <a:ext cx="3159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2000" b="1" dirty="0" smtClean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b="1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王瑞 毛振 尹康华</a:t>
            </a:r>
            <a:endParaRPr lang="zh-CN" altLang="en-US" sz="2000" b="1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237958" y="4013730"/>
            <a:ext cx="365349" cy="570236"/>
            <a:chOff x="4763" y="15501938"/>
            <a:chExt cx="3094038" cy="4829175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4763" y="15501938"/>
              <a:ext cx="3094038" cy="3508375"/>
            </a:xfrm>
            <a:custGeom>
              <a:avLst/>
              <a:gdLst>
                <a:gd name="T0" fmla="*/ 482 w 731"/>
                <a:gd name="T1" fmla="*/ 828 h 828"/>
                <a:gd name="T2" fmla="*/ 443 w 731"/>
                <a:gd name="T3" fmla="*/ 788 h 828"/>
                <a:gd name="T4" fmla="*/ 443 w 731"/>
                <a:gd name="T5" fmla="*/ 732 h 828"/>
                <a:gd name="T6" fmla="*/ 492 w 731"/>
                <a:gd name="T7" fmla="*/ 635 h 828"/>
                <a:gd name="T8" fmla="*/ 652 w 731"/>
                <a:gd name="T9" fmla="*/ 366 h 828"/>
                <a:gd name="T10" fmla="*/ 365 w 731"/>
                <a:gd name="T11" fmla="*/ 79 h 828"/>
                <a:gd name="T12" fmla="*/ 79 w 731"/>
                <a:gd name="T13" fmla="*/ 366 h 828"/>
                <a:gd name="T14" fmla="*/ 239 w 731"/>
                <a:gd name="T15" fmla="*/ 635 h 828"/>
                <a:gd name="T16" fmla="*/ 288 w 731"/>
                <a:gd name="T17" fmla="*/ 732 h 828"/>
                <a:gd name="T18" fmla="*/ 288 w 731"/>
                <a:gd name="T19" fmla="*/ 788 h 828"/>
                <a:gd name="T20" fmla="*/ 248 w 731"/>
                <a:gd name="T21" fmla="*/ 828 h 828"/>
                <a:gd name="T22" fmla="*/ 209 w 731"/>
                <a:gd name="T23" fmla="*/ 788 h 828"/>
                <a:gd name="T24" fmla="*/ 209 w 731"/>
                <a:gd name="T25" fmla="*/ 732 h 828"/>
                <a:gd name="T26" fmla="*/ 192 w 731"/>
                <a:gd name="T27" fmla="*/ 699 h 828"/>
                <a:gd name="T28" fmla="*/ 0 w 731"/>
                <a:gd name="T29" fmla="*/ 366 h 828"/>
                <a:gd name="T30" fmla="*/ 365 w 731"/>
                <a:gd name="T31" fmla="*/ 0 h 828"/>
                <a:gd name="T32" fmla="*/ 731 w 731"/>
                <a:gd name="T33" fmla="*/ 366 h 828"/>
                <a:gd name="T34" fmla="*/ 539 w 731"/>
                <a:gd name="T35" fmla="*/ 699 h 828"/>
                <a:gd name="T36" fmla="*/ 522 w 731"/>
                <a:gd name="T37" fmla="*/ 732 h 828"/>
                <a:gd name="T38" fmla="*/ 522 w 731"/>
                <a:gd name="T39" fmla="*/ 788 h 828"/>
                <a:gd name="T40" fmla="*/ 482 w 731"/>
                <a:gd name="T41" fmla="*/ 828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1" h="828">
                  <a:moveTo>
                    <a:pt x="482" y="828"/>
                  </a:moveTo>
                  <a:cubicBezTo>
                    <a:pt x="460" y="828"/>
                    <a:pt x="443" y="810"/>
                    <a:pt x="443" y="788"/>
                  </a:cubicBezTo>
                  <a:cubicBezTo>
                    <a:pt x="443" y="732"/>
                    <a:pt x="443" y="732"/>
                    <a:pt x="443" y="732"/>
                  </a:cubicBezTo>
                  <a:cubicBezTo>
                    <a:pt x="443" y="697"/>
                    <a:pt x="463" y="656"/>
                    <a:pt x="492" y="635"/>
                  </a:cubicBezTo>
                  <a:cubicBezTo>
                    <a:pt x="493" y="634"/>
                    <a:pt x="652" y="516"/>
                    <a:pt x="652" y="366"/>
                  </a:cubicBezTo>
                  <a:cubicBezTo>
                    <a:pt x="652" y="208"/>
                    <a:pt x="523" y="79"/>
                    <a:pt x="365" y="79"/>
                  </a:cubicBezTo>
                  <a:cubicBezTo>
                    <a:pt x="207" y="79"/>
                    <a:pt x="79" y="208"/>
                    <a:pt x="79" y="366"/>
                  </a:cubicBezTo>
                  <a:cubicBezTo>
                    <a:pt x="79" y="517"/>
                    <a:pt x="237" y="634"/>
                    <a:pt x="239" y="635"/>
                  </a:cubicBezTo>
                  <a:cubicBezTo>
                    <a:pt x="267" y="656"/>
                    <a:pt x="288" y="697"/>
                    <a:pt x="288" y="732"/>
                  </a:cubicBezTo>
                  <a:cubicBezTo>
                    <a:pt x="288" y="788"/>
                    <a:pt x="288" y="788"/>
                    <a:pt x="288" y="788"/>
                  </a:cubicBezTo>
                  <a:cubicBezTo>
                    <a:pt x="288" y="810"/>
                    <a:pt x="270" y="828"/>
                    <a:pt x="248" y="828"/>
                  </a:cubicBezTo>
                  <a:cubicBezTo>
                    <a:pt x="226" y="828"/>
                    <a:pt x="209" y="810"/>
                    <a:pt x="209" y="788"/>
                  </a:cubicBezTo>
                  <a:cubicBezTo>
                    <a:pt x="209" y="732"/>
                    <a:pt x="209" y="732"/>
                    <a:pt x="209" y="732"/>
                  </a:cubicBezTo>
                  <a:cubicBezTo>
                    <a:pt x="209" y="722"/>
                    <a:pt x="200" y="705"/>
                    <a:pt x="192" y="699"/>
                  </a:cubicBezTo>
                  <a:cubicBezTo>
                    <a:pt x="184" y="693"/>
                    <a:pt x="0" y="556"/>
                    <a:pt x="0" y="366"/>
                  </a:cubicBezTo>
                  <a:cubicBezTo>
                    <a:pt x="0" y="164"/>
                    <a:pt x="164" y="0"/>
                    <a:pt x="365" y="0"/>
                  </a:cubicBezTo>
                  <a:cubicBezTo>
                    <a:pt x="567" y="0"/>
                    <a:pt x="731" y="164"/>
                    <a:pt x="731" y="366"/>
                  </a:cubicBezTo>
                  <a:cubicBezTo>
                    <a:pt x="731" y="556"/>
                    <a:pt x="546" y="693"/>
                    <a:pt x="539" y="699"/>
                  </a:cubicBezTo>
                  <a:cubicBezTo>
                    <a:pt x="531" y="705"/>
                    <a:pt x="522" y="722"/>
                    <a:pt x="522" y="732"/>
                  </a:cubicBezTo>
                  <a:cubicBezTo>
                    <a:pt x="522" y="788"/>
                    <a:pt x="522" y="788"/>
                    <a:pt x="522" y="788"/>
                  </a:cubicBezTo>
                  <a:cubicBezTo>
                    <a:pt x="522" y="810"/>
                    <a:pt x="504" y="828"/>
                    <a:pt x="482" y="8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914400" y="19137313"/>
              <a:ext cx="1274763" cy="1193800"/>
            </a:xfrm>
            <a:custGeom>
              <a:avLst/>
              <a:gdLst>
                <a:gd name="T0" fmla="*/ 301 w 301"/>
                <a:gd name="T1" fmla="*/ 0 h 282"/>
                <a:gd name="T2" fmla="*/ 301 w 301"/>
                <a:gd name="T3" fmla="*/ 107 h 282"/>
                <a:gd name="T4" fmla="*/ 249 w 301"/>
                <a:gd name="T5" fmla="*/ 195 h 282"/>
                <a:gd name="T6" fmla="*/ 190 w 301"/>
                <a:gd name="T7" fmla="*/ 252 h 282"/>
                <a:gd name="T8" fmla="*/ 150 w 301"/>
                <a:gd name="T9" fmla="*/ 282 h 282"/>
                <a:gd name="T10" fmla="*/ 111 w 301"/>
                <a:gd name="T11" fmla="*/ 252 h 282"/>
                <a:gd name="T12" fmla="*/ 52 w 301"/>
                <a:gd name="T13" fmla="*/ 195 h 282"/>
                <a:gd name="T14" fmla="*/ 0 w 301"/>
                <a:gd name="T15" fmla="*/ 107 h 282"/>
                <a:gd name="T16" fmla="*/ 0 w 301"/>
                <a:gd name="T17" fmla="*/ 0 h 282"/>
                <a:gd name="T18" fmla="*/ 301 w 301"/>
                <a:gd name="T1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1" h="282">
                  <a:moveTo>
                    <a:pt x="301" y="0"/>
                  </a:moveTo>
                  <a:cubicBezTo>
                    <a:pt x="301" y="0"/>
                    <a:pt x="301" y="85"/>
                    <a:pt x="301" y="107"/>
                  </a:cubicBezTo>
                  <a:cubicBezTo>
                    <a:pt x="301" y="152"/>
                    <a:pt x="277" y="176"/>
                    <a:pt x="249" y="195"/>
                  </a:cubicBezTo>
                  <a:cubicBezTo>
                    <a:pt x="221" y="213"/>
                    <a:pt x="199" y="230"/>
                    <a:pt x="190" y="252"/>
                  </a:cubicBezTo>
                  <a:cubicBezTo>
                    <a:pt x="190" y="252"/>
                    <a:pt x="185" y="282"/>
                    <a:pt x="150" y="282"/>
                  </a:cubicBezTo>
                  <a:cubicBezTo>
                    <a:pt x="116" y="282"/>
                    <a:pt x="111" y="252"/>
                    <a:pt x="111" y="252"/>
                  </a:cubicBezTo>
                  <a:cubicBezTo>
                    <a:pt x="102" y="230"/>
                    <a:pt x="79" y="213"/>
                    <a:pt x="52" y="195"/>
                  </a:cubicBezTo>
                  <a:cubicBezTo>
                    <a:pt x="24" y="176"/>
                    <a:pt x="0" y="152"/>
                    <a:pt x="0" y="107"/>
                  </a:cubicBezTo>
                  <a:cubicBezTo>
                    <a:pt x="0" y="85"/>
                    <a:pt x="0" y="0"/>
                    <a:pt x="0" y="0"/>
                  </a:cubicBez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744538" y="19229388"/>
              <a:ext cx="1614488" cy="225425"/>
            </a:xfrm>
            <a:custGeom>
              <a:avLst/>
              <a:gdLst>
                <a:gd name="T0" fmla="*/ 354 w 381"/>
                <a:gd name="T1" fmla="*/ 53 h 53"/>
                <a:gd name="T2" fmla="*/ 26 w 381"/>
                <a:gd name="T3" fmla="*/ 53 h 53"/>
                <a:gd name="T4" fmla="*/ 0 w 381"/>
                <a:gd name="T5" fmla="*/ 27 h 53"/>
                <a:gd name="T6" fmla="*/ 26 w 381"/>
                <a:gd name="T7" fmla="*/ 0 h 53"/>
                <a:gd name="T8" fmla="*/ 354 w 381"/>
                <a:gd name="T9" fmla="*/ 0 h 53"/>
                <a:gd name="T10" fmla="*/ 381 w 381"/>
                <a:gd name="T11" fmla="*/ 27 h 53"/>
                <a:gd name="T12" fmla="*/ 354 w 381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53">
                  <a:moveTo>
                    <a:pt x="354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2" y="53"/>
                    <a:pt x="0" y="41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69" y="0"/>
                    <a:pt x="381" y="12"/>
                    <a:pt x="381" y="27"/>
                  </a:cubicBezTo>
                  <a:cubicBezTo>
                    <a:pt x="381" y="41"/>
                    <a:pt x="369" y="53"/>
                    <a:pt x="354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744538" y="19513550"/>
              <a:ext cx="1614488" cy="220663"/>
            </a:xfrm>
            <a:custGeom>
              <a:avLst/>
              <a:gdLst>
                <a:gd name="T0" fmla="*/ 354 w 381"/>
                <a:gd name="T1" fmla="*/ 52 h 52"/>
                <a:gd name="T2" fmla="*/ 26 w 381"/>
                <a:gd name="T3" fmla="*/ 52 h 52"/>
                <a:gd name="T4" fmla="*/ 0 w 381"/>
                <a:gd name="T5" fmla="*/ 26 h 52"/>
                <a:gd name="T6" fmla="*/ 26 w 381"/>
                <a:gd name="T7" fmla="*/ 0 h 52"/>
                <a:gd name="T8" fmla="*/ 354 w 381"/>
                <a:gd name="T9" fmla="*/ 0 h 52"/>
                <a:gd name="T10" fmla="*/ 381 w 381"/>
                <a:gd name="T11" fmla="*/ 26 h 52"/>
                <a:gd name="T12" fmla="*/ 354 w 38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52">
                  <a:moveTo>
                    <a:pt x="354" y="52"/>
                  </a:moveTo>
                  <a:cubicBezTo>
                    <a:pt x="26" y="52"/>
                    <a:pt x="26" y="52"/>
                    <a:pt x="26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69" y="0"/>
                    <a:pt x="381" y="12"/>
                    <a:pt x="381" y="26"/>
                  </a:cubicBezTo>
                  <a:cubicBezTo>
                    <a:pt x="381" y="41"/>
                    <a:pt x="369" y="52"/>
                    <a:pt x="35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1254125" y="18060988"/>
              <a:ext cx="592138" cy="147638"/>
            </a:xfrm>
            <a:custGeom>
              <a:avLst/>
              <a:gdLst>
                <a:gd name="T0" fmla="*/ 123 w 140"/>
                <a:gd name="T1" fmla="*/ 35 h 35"/>
                <a:gd name="T2" fmla="*/ 18 w 140"/>
                <a:gd name="T3" fmla="*/ 35 h 35"/>
                <a:gd name="T4" fmla="*/ 0 w 140"/>
                <a:gd name="T5" fmla="*/ 17 h 35"/>
                <a:gd name="T6" fmla="*/ 18 w 140"/>
                <a:gd name="T7" fmla="*/ 0 h 35"/>
                <a:gd name="T8" fmla="*/ 123 w 140"/>
                <a:gd name="T9" fmla="*/ 0 h 35"/>
                <a:gd name="T10" fmla="*/ 140 w 140"/>
                <a:gd name="T11" fmla="*/ 17 h 35"/>
                <a:gd name="T12" fmla="*/ 123 w 140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35">
                  <a:moveTo>
                    <a:pt x="123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33" y="0"/>
                    <a:pt x="140" y="8"/>
                    <a:pt x="140" y="17"/>
                  </a:cubicBezTo>
                  <a:cubicBezTo>
                    <a:pt x="140" y="27"/>
                    <a:pt x="133" y="35"/>
                    <a:pt x="12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1198563" y="17806988"/>
              <a:ext cx="706438" cy="147638"/>
            </a:xfrm>
            <a:custGeom>
              <a:avLst/>
              <a:gdLst>
                <a:gd name="T0" fmla="*/ 149 w 167"/>
                <a:gd name="T1" fmla="*/ 35 h 35"/>
                <a:gd name="T2" fmla="*/ 18 w 167"/>
                <a:gd name="T3" fmla="*/ 35 h 35"/>
                <a:gd name="T4" fmla="*/ 0 w 167"/>
                <a:gd name="T5" fmla="*/ 17 h 35"/>
                <a:gd name="T6" fmla="*/ 18 w 167"/>
                <a:gd name="T7" fmla="*/ 0 h 35"/>
                <a:gd name="T8" fmla="*/ 149 w 167"/>
                <a:gd name="T9" fmla="*/ 0 h 35"/>
                <a:gd name="T10" fmla="*/ 167 w 167"/>
                <a:gd name="T11" fmla="*/ 17 h 35"/>
                <a:gd name="T12" fmla="*/ 149 w 16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5">
                  <a:moveTo>
                    <a:pt x="149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59" y="0"/>
                    <a:pt x="167" y="8"/>
                    <a:pt x="167" y="17"/>
                  </a:cubicBezTo>
                  <a:cubicBezTo>
                    <a:pt x="167" y="27"/>
                    <a:pt x="159" y="35"/>
                    <a:pt x="14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19"/>
            <p:cNvSpPr>
              <a:spLocks/>
            </p:cNvSpPr>
            <p:nvPr/>
          </p:nvSpPr>
          <p:spPr bwMode="auto">
            <a:xfrm>
              <a:off x="1104900" y="17548225"/>
              <a:ext cx="889000" cy="149225"/>
            </a:xfrm>
            <a:custGeom>
              <a:avLst/>
              <a:gdLst>
                <a:gd name="T0" fmla="*/ 193 w 210"/>
                <a:gd name="T1" fmla="*/ 35 h 35"/>
                <a:gd name="T2" fmla="*/ 18 w 210"/>
                <a:gd name="T3" fmla="*/ 35 h 35"/>
                <a:gd name="T4" fmla="*/ 0 w 210"/>
                <a:gd name="T5" fmla="*/ 18 h 35"/>
                <a:gd name="T6" fmla="*/ 18 w 210"/>
                <a:gd name="T7" fmla="*/ 0 h 35"/>
                <a:gd name="T8" fmla="*/ 193 w 210"/>
                <a:gd name="T9" fmla="*/ 0 h 35"/>
                <a:gd name="T10" fmla="*/ 210 w 210"/>
                <a:gd name="T11" fmla="*/ 18 h 35"/>
                <a:gd name="T12" fmla="*/ 193 w 210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35">
                  <a:moveTo>
                    <a:pt x="193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3" y="0"/>
                    <a:pt x="210" y="8"/>
                    <a:pt x="210" y="18"/>
                  </a:cubicBezTo>
                  <a:cubicBezTo>
                    <a:pt x="210" y="28"/>
                    <a:pt x="203" y="35"/>
                    <a:pt x="19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20"/>
            <p:cNvSpPr>
              <a:spLocks/>
            </p:cNvSpPr>
            <p:nvPr/>
          </p:nvSpPr>
          <p:spPr bwMode="auto">
            <a:xfrm>
              <a:off x="584200" y="17243425"/>
              <a:ext cx="525463" cy="147638"/>
            </a:xfrm>
            <a:custGeom>
              <a:avLst/>
              <a:gdLst>
                <a:gd name="T0" fmla="*/ 106 w 124"/>
                <a:gd name="T1" fmla="*/ 35 h 35"/>
                <a:gd name="T2" fmla="*/ 17 w 124"/>
                <a:gd name="T3" fmla="*/ 35 h 35"/>
                <a:gd name="T4" fmla="*/ 0 w 124"/>
                <a:gd name="T5" fmla="*/ 18 h 35"/>
                <a:gd name="T6" fmla="*/ 17 w 124"/>
                <a:gd name="T7" fmla="*/ 0 h 35"/>
                <a:gd name="T8" fmla="*/ 106 w 124"/>
                <a:gd name="T9" fmla="*/ 0 h 35"/>
                <a:gd name="T10" fmla="*/ 124 w 124"/>
                <a:gd name="T11" fmla="*/ 18 h 35"/>
                <a:gd name="T12" fmla="*/ 106 w 124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5">
                  <a:moveTo>
                    <a:pt x="106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4" y="8"/>
                    <a:pt x="124" y="18"/>
                  </a:cubicBezTo>
                  <a:cubicBezTo>
                    <a:pt x="124" y="27"/>
                    <a:pt x="116" y="35"/>
                    <a:pt x="10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21"/>
            <p:cNvSpPr>
              <a:spLocks/>
            </p:cNvSpPr>
            <p:nvPr/>
          </p:nvSpPr>
          <p:spPr bwMode="auto">
            <a:xfrm>
              <a:off x="1993900" y="17243425"/>
              <a:ext cx="525463" cy="147638"/>
            </a:xfrm>
            <a:custGeom>
              <a:avLst/>
              <a:gdLst>
                <a:gd name="T0" fmla="*/ 106 w 124"/>
                <a:gd name="T1" fmla="*/ 35 h 35"/>
                <a:gd name="T2" fmla="*/ 17 w 124"/>
                <a:gd name="T3" fmla="*/ 35 h 35"/>
                <a:gd name="T4" fmla="*/ 0 w 124"/>
                <a:gd name="T5" fmla="*/ 18 h 35"/>
                <a:gd name="T6" fmla="*/ 17 w 124"/>
                <a:gd name="T7" fmla="*/ 0 h 35"/>
                <a:gd name="T8" fmla="*/ 106 w 124"/>
                <a:gd name="T9" fmla="*/ 0 h 35"/>
                <a:gd name="T10" fmla="*/ 124 w 124"/>
                <a:gd name="T11" fmla="*/ 18 h 35"/>
                <a:gd name="T12" fmla="*/ 106 w 124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5">
                  <a:moveTo>
                    <a:pt x="106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4" y="8"/>
                    <a:pt x="124" y="18"/>
                  </a:cubicBezTo>
                  <a:cubicBezTo>
                    <a:pt x="124" y="27"/>
                    <a:pt x="116" y="35"/>
                    <a:pt x="10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22"/>
            <p:cNvSpPr>
              <a:spLocks/>
            </p:cNvSpPr>
            <p:nvPr/>
          </p:nvSpPr>
          <p:spPr bwMode="auto">
            <a:xfrm>
              <a:off x="1833563" y="16603663"/>
              <a:ext cx="431800" cy="423863"/>
            </a:xfrm>
            <a:custGeom>
              <a:avLst/>
              <a:gdLst>
                <a:gd name="T0" fmla="*/ 20 w 102"/>
                <a:gd name="T1" fmla="*/ 100 h 100"/>
                <a:gd name="T2" fmla="*/ 7 w 102"/>
                <a:gd name="T3" fmla="*/ 95 h 100"/>
                <a:gd name="T4" fmla="*/ 7 w 102"/>
                <a:gd name="T5" fmla="*/ 70 h 100"/>
                <a:gd name="T6" fmla="*/ 70 w 102"/>
                <a:gd name="T7" fmla="*/ 7 h 100"/>
                <a:gd name="T8" fmla="*/ 95 w 102"/>
                <a:gd name="T9" fmla="*/ 7 h 100"/>
                <a:gd name="T10" fmla="*/ 95 w 102"/>
                <a:gd name="T11" fmla="*/ 32 h 100"/>
                <a:gd name="T12" fmla="*/ 32 w 102"/>
                <a:gd name="T13" fmla="*/ 95 h 100"/>
                <a:gd name="T14" fmla="*/ 20 w 102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00">
                  <a:moveTo>
                    <a:pt x="20" y="100"/>
                  </a:moveTo>
                  <a:cubicBezTo>
                    <a:pt x="15" y="100"/>
                    <a:pt x="11" y="98"/>
                    <a:pt x="7" y="95"/>
                  </a:cubicBezTo>
                  <a:cubicBezTo>
                    <a:pt x="0" y="88"/>
                    <a:pt x="0" y="77"/>
                    <a:pt x="7" y="7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7" y="0"/>
                    <a:pt x="88" y="0"/>
                    <a:pt x="95" y="7"/>
                  </a:cubicBezTo>
                  <a:cubicBezTo>
                    <a:pt x="102" y="14"/>
                    <a:pt x="102" y="25"/>
                    <a:pt x="95" y="32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8" y="98"/>
                    <a:pt x="24" y="100"/>
                    <a:pt x="2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23"/>
            <p:cNvSpPr>
              <a:spLocks/>
            </p:cNvSpPr>
            <p:nvPr/>
          </p:nvSpPr>
          <p:spPr bwMode="auto">
            <a:xfrm>
              <a:off x="1477963" y="16349663"/>
              <a:ext cx="147638" cy="525463"/>
            </a:xfrm>
            <a:custGeom>
              <a:avLst/>
              <a:gdLst>
                <a:gd name="T0" fmla="*/ 17 w 35"/>
                <a:gd name="T1" fmla="*/ 124 h 124"/>
                <a:gd name="T2" fmla="*/ 0 w 35"/>
                <a:gd name="T3" fmla="*/ 107 h 124"/>
                <a:gd name="T4" fmla="*/ 0 w 35"/>
                <a:gd name="T5" fmla="*/ 17 h 124"/>
                <a:gd name="T6" fmla="*/ 17 w 35"/>
                <a:gd name="T7" fmla="*/ 0 h 124"/>
                <a:gd name="T8" fmla="*/ 35 w 35"/>
                <a:gd name="T9" fmla="*/ 17 h 124"/>
                <a:gd name="T10" fmla="*/ 35 w 35"/>
                <a:gd name="T11" fmla="*/ 107 h 124"/>
                <a:gd name="T12" fmla="*/ 17 w 35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24">
                  <a:moveTo>
                    <a:pt x="17" y="124"/>
                  </a:moveTo>
                  <a:cubicBezTo>
                    <a:pt x="8" y="124"/>
                    <a:pt x="0" y="116"/>
                    <a:pt x="0" y="10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5" y="116"/>
                    <a:pt x="27" y="124"/>
                    <a:pt x="1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24"/>
            <p:cNvSpPr>
              <a:spLocks/>
            </p:cNvSpPr>
            <p:nvPr/>
          </p:nvSpPr>
          <p:spPr bwMode="auto">
            <a:xfrm>
              <a:off x="838200" y="16603663"/>
              <a:ext cx="428625" cy="423863"/>
            </a:xfrm>
            <a:custGeom>
              <a:avLst/>
              <a:gdLst>
                <a:gd name="T0" fmla="*/ 82 w 101"/>
                <a:gd name="T1" fmla="*/ 100 h 100"/>
                <a:gd name="T2" fmla="*/ 70 w 101"/>
                <a:gd name="T3" fmla="*/ 95 h 100"/>
                <a:gd name="T4" fmla="*/ 7 w 101"/>
                <a:gd name="T5" fmla="*/ 32 h 100"/>
                <a:gd name="T6" fmla="*/ 7 w 101"/>
                <a:gd name="T7" fmla="*/ 7 h 100"/>
                <a:gd name="T8" fmla="*/ 31 w 101"/>
                <a:gd name="T9" fmla="*/ 7 h 100"/>
                <a:gd name="T10" fmla="*/ 94 w 101"/>
                <a:gd name="T11" fmla="*/ 70 h 100"/>
                <a:gd name="T12" fmla="*/ 94 w 101"/>
                <a:gd name="T13" fmla="*/ 95 h 100"/>
                <a:gd name="T14" fmla="*/ 82 w 101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00">
                  <a:moveTo>
                    <a:pt x="82" y="100"/>
                  </a:moveTo>
                  <a:cubicBezTo>
                    <a:pt x="77" y="100"/>
                    <a:pt x="73" y="98"/>
                    <a:pt x="70" y="95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4"/>
                    <a:pt x="7" y="7"/>
                  </a:cubicBezTo>
                  <a:cubicBezTo>
                    <a:pt x="13" y="0"/>
                    <a:pt x="24" y="0"/>
                    <a:pt x="31" y="7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101" y="77"/>
                    <a:pt x="101" y="88"/>
                    <a:pt x="94" y="95"/>
                  </a:cubicBezTo>
                  <a:cubicBezTo>
                    <a:pt x="91" y="98"/>
                    <a:pt x="86" y="100"/>
                    <a:pt x="82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813223" y="4084694"/>
            <a:ext cx="396185" cy="565304"/>
            <a:chOff x="33337500" y="3175"/>
            <a:chExt cx="2930525" cy="4181475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35061525" y="2049463"/>
              <a:ext cx="1163638" cy="2033588"/>
            </a:xfrm>
            <a:custGeom>
              <a:avLst/>
              <a:gdLst>
                <a:gd name="T0" fmla="*/ 64 w 275"/>
                <a:gd name="T1" fmla="*/ 480 h 480"/>
                <a:gd name="T2" fmla="*/ 275 w 275"/>
                <a:gd name="T3" fmla="*/ 421 h 480"/>
                <a:gd name="T4" fmla="*/ 258 w 275"/>
                <a:gd name="T5" fmla="*/ 163 h 480"/>
                <a:gd name="T6" fmla="*/ 135 w 275"/>
                <a:gd name="T7" fmla="*/ 52 h 480"/>
                <a:gd name="T8" fmla="*/ 36 w 275"/>
                <a:gd name="T9" fmla="*/ 0 h 480"/>
                <a:gd name="T10" fmla="*/ 0 w 275"/>
                <a:gd name="T11" fmla="*/ 26 h 480"/>
                <a:gd name="T12" fmla="*/ 64 w 275"/>
                <a:gd name="T13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480">
                  <a:moveTo>
                    <a:pt x="64" y="480"/>
                  </a:moveTo>
                  <a:cubicBezTo>
                    <a:pt x="196" y="460"/>
                    <a:pt x="275" y="421"/>
                    <a:pt x="275" y="421"/>
                  </a:cubicBezTo>
                  <a:cubicBezTo>
                    <a:pt x="275" y="421"/>
                    <a:pt x="268" y="194"/>
                    <a:pt x="258" y="163"/>
                  </a:cubicBezTo>
                  <a:cubicBezTo>
                    <a:pt x="248" y="133"/>
                    <a:pt x="173" y="76"/>
                    <a:pt x="135" y="52"/>
                  </a:cubicBezTo>
                  <a:cubicBezTo>
                    <a:pt x="98" y="29"/>
                    <a:pt x="36" y="0"/>
                    <a:pt x="36" y="0"/>
                  </a:cubicBezTo>
                  <a:cubicBezTo>
                    <a:pt x="36" y="0"/>
                    <a:pt x="21" y="13"/>
                    <a:pt x="0" y="26"/>
                  </a:cubicBezTo>
                  <a:lnTo>
                    <a:pt x="64" y="4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4378900" y="2189163"/>
              <a:ext cx="263525" cy="1931988"/>
            </a:xfrm>
            <a:custGeom>
              <a:avLst/>
              <a:gdLst>
                <a:gd name="T0" fmla="*/ 0 w 62"/>
                <a:gd name="T1" fmla="*/ 453 h 456"/>
                <a:gd name="T2" fmla="*/ 28 w 62"/>
                <a:gd name="T3" fmla="*/ 456 h 456"/>
                <a:gd name="T4" fmla="*/ 62 w 62"/>
                <a:gd name="T5" fmla="*/ 7 h 456"/>
                <a:gd name="T6" fmla="*/ 48 w 62"/>
                <a:gd name="T7" fmla="*/ 0 h 456"/>
                <a:gd name="T8" fmla="*/ 0 w 62"/>
                <a:gd name="T9" fmla="*/ 453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56">
                  <a:moveTo>
                    <a:pt x="0" y="453"/>
                  </a:moveTo>
                  <a:cubicBezTo>
                    <a:pt x="9" y="454"/>
                    <a:pt x="18" y="455"/>
                    <a:pt x="28" y="456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57" y="5"/>
                    <a:pt x="53" y="3"/>
                    <a:pt x="48" y="0"/>
                  </a:cubicBezTo>
                  <a:lnTo>
                    <a:pt x="0" y="4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33396238" y="2032000"/>
              <a:ext cx="1127125" cy="2058988"/>
            </a:xfrm>
            <a:custGeom>
              <a:avLst/>
              <a:gdLst>
                <a:gd name="T0" fmla="*/ 266 w 266"/>
                <a:gd name="T1" fmla="*/ 27 h 486"/>
                <a:gd name="T2" fmla="*/ 235 w 266"/>
                <a:gd name="T3" fmla="*/ 0 h 486"/>
                <a:gd name="T4" fmla="*/ 67 w 266"/>
                <a:gd name="T5" fmla="*/ 101 h 486"/>
                <a:gd name="T6" fmla="*/ 7 w 266"/>
                <a:gd name="T7" fmla="*/ 235 h 486"/>
                <a:gd name="T8" fmla="*/ 0 w 266"/>
                <a:gd name="T9" fmla="*/ 428 h 486"/>
                <a:gd name="T10" fmla="*/ 201 w 266"/>
                <a:gd name="T11" fmla="*/ 486 h 486"/>
                <a:gd name="T12" fmla="*/ 266 w 266"/>
                <a:gd name="T13" fmla="*/ 27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86">
                  <a:moveTo>
                    <a:pt x="266" y="27"/>
                  </a:moveTo>
                  <a:cubicBezTo>
                    <a:pt x="248" y="14"/>
                    <a:pt x="235" y="0"/>
                    <a:pt x="235" y="0"/>
                  </a:cubicBezTo>
                  <a:cubicBezTo>
                    <a:pt x="235" y="0"/>
                    <a:pt x="91" y="70"/>
                    <a:pt x="67" y="101"/>
                  </a:cubicBezTo>
                  <a:cubicBezTo>
                    <a:pt x="43" y="131"/>
                    <a:pt x="9" y="156"/>
                    <a:pt x="7" y="235"/>
                  </a:cubicBezTo>
                  <a:cubicBezTo>
                    <a:pt x="5" y="315"/>
                    <a:pt x="0" y="428"/>
                    <a:pt x="0" y="428"/>
                  </a:cubicBezTo>
                  <a:cubicBezTo>
                    <a:pt x="0" y="428"/>
                    <a:pt x="83" y="467"/>
                    <a:pt x="201" y="486"/>
                  </a:cubicBezTo>
                  <a:lnTo>
                    <a:pt x="266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34947225" y="2197100"/>
              <a:ext cx="254000" cy="1914525"/>
            </a:xfrm>
            <a:custGeom>
              <a:avLst/>
              <a:gdLst>
                <a:gd name="T0" fmla="*/ 12 w 60"/>
                <a:gd name="T1" fmla="*/ 0 h 452"/>
                <a:gd name="T2" fmla="*/ 0 w 60"/>
                <a:gd name="T3" fmla="*/ 6 h 452"/>
                <a:gd name="T4" fmla="*/ 36 w 60"/>
                <a:gd name="T5" fmla="*/ 452 h 452"/>
                <a:gd name="T6" fmla="*/ 60 w 60"/>
                <a:gd name="T7" fmla="*/ 450 h 452"/>
                <a:gd name="T8" fmla="*/ 12 w 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52">
                  <a:moveTo>
                    <a:pt x="12" y="0"/>
                  </a:moveTo>
                  <a:cubicBezTo>
                    <a:pt x="8" y="2"/>
                    <a:pt x="4" y="4"/>
                    <a:pt x="0" y="6"/>
                  </a:cubicBezTo>
                  <a:cubicBezTo>
                    <a:pt x="36" y="452"/>
                    <a:pt x="36" y="452"/>
                    <a:pt x="36" y="452"/>
                  </a:cubicBezTo>
                  <a:cubicBezTo>
                    <a:pt x="44" y="452"/>
                    <a:pt x="52" y="451"/>
                    <a:pt x="60" y="45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3337500" y="1981200"/>
              <a:ext cx="2930525" cy="2203450"/>
            </a:xfrm>
            <a:custGeom>
              <a:avLst/>
              <a:gdLst>
                <a:gd name="T0" fmla="*/ 692 w 692"/>
                <a:gd name="T1" fmla="*/ 438 h 520"/>
                <a:gd name="T2" fmla="*/ 681 w 692"/>
                <a:gd name="T3" fmla="*/ 209 h 520"/>
                <a:gd name="T4" fmla="*/ 593 w 692"/>
                <a:gd name="T5" fmla="*/ 86 h 520"/>
                <a:gd name="T6" fmla="*/ 550 w 692"/>
                <a:gd name="T7" fmla="*/ 62 h 520"/>
                <a:gd name="T8" fmla="*/ 456 w 692"/>
                <a:gd name="T9" fmla="*/ 4 h 520"/>
                <a:gd name="T10" fmla="*/ 452 w 692"/>
                <a:gd name="T11" fmla="*/ 0 h 520"/>
                <a:gd name="T12" fmla="*/ 447 w 692"/>
                <a:gd name="T13" fmla="*/ 0 h 520"/>
                <a:gd name="T14" fmla="*/ 424 w 692"/>
                <a:gd name="T15" fmla="*/ 24 h 520"/>
                <a:gd name="T16" fmla="*/ 442 w 692"/>
                <a:gd name="T17" fmla="*/ 24 h 520"/>
                <a:gd name="T18" fmla="*/ 539 w 692"/>
                <a:gd name="T19" fmla="*/ 84 h 520"/>
                <a:gd name="T20" fmla="*/ 580 w 692"/>
                <a:gd name="T21" fmla="*/ 106 h 520"/>
                <a:gd name="T22" fmla="*/ 657 w 692"/>
                <a:gd name="T23" fmla="*/ 211 h 520"/>
                <a:gd name="T24" fmla="*/ 667 w 692"/>
                <a:gd name="T25" fmla="*/ 430 h 520"/>
                <a:gd name="T26" fmla="*/ 343 w 692"/>
                <a:gd name="T27" fmla="*/ 496 h 520"/>
                <a:gd name="T28" fmla="*/ 25 w 692"/>
                <a:gd name="T29" fmla="*/ 431 h 520"/>
                <a:gd name="T30" fmla="*/ 36 w 692"/>
                <a:gd name="T31" fmla="*/ 211 h 520"/>
                <a:gd name="T32" fmla="*/ 112 w 692"/>
                <a:gd name="T33" fmla="*/ 106 h 520"/>
                <a:gd name="T34" fmla="*/ 154 w 692"/>
                <a:gd name="T35" fmla="*/ 84 h 520"/>
                <a:gd name="T36" fmla="*/ 251 w 692"/>
                <a:gd name="T37" fmla="*/ 24 h 520"/>
                <a:gd name="T38" fmla="*/ 260 w 692"/>
                <a:gd name="T39" fmla="*/ 24 h 520"/>
                <a:gd name="T40" fmla="*/ 241 w 692"/>
                <a:gd name="T41" fmla="*/ 0 h 520"/>
                <a:gd name="T42" fmla="*/ 240 w 692"/>
                <a:gd name="T43" fmla="*/ 0 h 520"/>
                <a:gd name="T44" fmla="*/ 237 w 692"/>
                <a:gd name="T45" fmla="*/ 4 h 520"/>
                <a:gd name="T46" fmla="*/ 142 w 692"/>
                <a:gd name="T47" fmla="*/ 62 h 520"/>
                <a:gd name="T48" fmla="*/ 100 w 692"/>
                <a:gd name="T49" fmla="*/ 86 h 520"/>
                <a:gd name="T50" fmla="*/ 12 w 692"/>
                <a:gd name="T51" fmla="*/ 209 h 520"/>
                <a:gd name="T52" fmla="*/ 1 w 692"/>
                <a:gd name="T53" fmla="*/ 438 h 520"/>
                <a:gd name="T54" fmla="*/ 0 w 692"/>
                <a:gd name="T55" fmla="*/ 446 h 520"/>
                <a:gd name="T56" fmla="*/ 8 w 692"/>
                <a:gd name="T57" fmla="*/ 449 h 520"/>
                <a:gd name="T58" fmla="*/ 343 w 692"/>
                <a:gd name="T59" fmla="*/ 520 h 520"/>
                <a:gd name="T60" fmla="*/ 685 w 692"/>
                <a:gd name="T61" fmla="*/ 449 h 520"/>
                <a:gd name="T62" fmla="*/ 692 w 692"/>
                <a:gd name="T63" fmla="*/ 446 h 520"/>
                <a:gd name="T64" fmla="*/ 692 w 692"/>
                <a:gd name="T65" fmla="*/ 438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2" h="520">
                  <a:moveTo>
                    <a:pt x="692" y="438"/>
                  </a:moveTo>
                  <a:cubicBezTo>
                    <a:pt x="692" y="436"/>
                    <a:pt x="685" y="268"/>
                    <a:pt x="681" y="209"/>
                  </a:cubicBezTo>
                  <a:cubicBezTo>
                    <a:pt x="677" y="137"/>
                    <a:pt x="614" y="99"/>
                    <a:pt x="593" y="86"/>
                  </a:cubicBezTo>
                  <a:cubicBezTo>
                    <a:pt x="582" y="80"/>
                    <a:pt x="567" y="72"/>
                    <a:pt x="550" y="62"/>
                  </a:cubicBezTo>
                  <a:cubicBezTo>
                    <a:pt x="516" y="44"/>
                    <a:pt x="469" y="19"/>
                    <a:pt x="456" y="4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41" y="7"/>
                    <a:pt x="433" y="16"/>
                    <a:pt x="4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60" y="42"/>
                    <a:pt x="502" y="64"/>
                    <a:pt x="539" y="84"/>
                  </a:cubicBezTo>
                  <a:cubicBezTo>
                    <a:pt x="555" y="92"/>
                    <a:pt x="570" y="100"/>
                    <a:pt x="580" y="106"/>
                  </a:cubicBezTo>
                  <a:cubicBezTo>
                    <a:pt x="612" y="126"/>
                    <a:pt x="654" y="158"/>
                    <a:pt x="657" y="211"/>
                  </a:cubicBezTo>
                  <a:cubicBezTo>
                    <a:pt x="660" y="262"/>
                    <a:pt x="666" y="396"/>
                    <a:pt x="667" y="430"/>
                  </a:cubicBezTo>
                  <a:cubicBezTo>
                    <a:pt x="634" y="444"/>
                    <a:pt x="496" y="496"/>
                    <a:pt x="343" y="496"/>
                  </a:cubicBezTo>
                  <a:cubicBezTo>
                    <a:pt x="190" y="496"/>
                    <a:pt x="57" y="444"/>
                    <a:pt x="25" y="431"/>
                  </a:cubicBezTo>
                  <a:cubicBezTo>
                    <a:pt x="27" y="396"/>
                    <a:pt x="32" y="262"/>
                    <a:pt x="36" y="211"/>
                  </a:cubicBezTo>
                  <a:cubicBezTo>
                    <a:pt x="39" y="158"/>
                    <a:pt x="81" y="126"/>
                    <a:pt x="112" y="106"/>
                  </a:cubicBezTo>
                  <a:cubicBezTo>
                    <a:pt x="122" y="100"/>
                    <a:pt x="137" y="92"/>
                    <a:pt x="154" y="84"/>
                  </a:cubicBezTo>
                  <a:cubicBezTo>
                    <a:pt x="191" y="64"/>
                    <a:pt x="232" y="42"/>
                    <a:pt x="251" y="24"/>
                  </a:cubicBezTo>
                  <a:cubicBezTo>
                    <a:pt x="260" y="24"/>
                    <a:pt x="260" y="24"/>
                    <a:pt x="260" y="24"/>
                  </a:cubicBezTo>
                  <a:cubicBezTo>
                    <a:pt x="253" y="17"/>
                    <a:pt x="247" y="9"/>
                    <a:pt x="241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37" y="4"/>
                    <a:pt x="237" y="4"/>
                    <a:pt x="237" y="4"/>
                  </a:cubicBezTo>
                  <a:cubicBezTo>
                    <a:pt x="223" y="19"/>
                    <a:pt x="177" y="44"/>
                    <a:pt x="142" y="62"/>
                  </a:cubicBezTo>
                  <a:cubicBezTo>
                    <a:pt x="125" y="72"/>
                    <a:pt x="110" y="80"/>
                    <a:pt x="100" y="86"/>
                  </a:cubicBezTo>
                  <a:cubicBezTo>
                    <a:pt x="79" y="99"/>
                    <a:pt x="16" y="137"/>
                    <a:pt x="12" y="209"/>
                  </a:cubicBezTo>
                  <a:cubicBezTo>
                    <a:pt x="8" y="268"/>
                    <a:pt x="1" y="436"/>
                    <a:pt x="1" y="438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8" y="449"/>
                    <a:pt x="8" y="449"/>
                    <a:pt x="8" y="449"/>
                  </a:cubicBezTo>
                  <a:cubicBezTo>
                    <a:pt x="14" y="452"/>
                    <a:pt x="163" y="520"/>
                    <a:pt x="343" y="520"/>
                  </a:cubicBezTo>
                  <a:cubicBezTo>
                    <a:pt x="522" y="520"/>
                    <a:pt x="678" y="452"/>
                    <a:pt x="685" y="449"/>
                  </a:cubicBezTo>
                  <a:cubicBezTo>
                    <a:pt x="692" y="446"/>
                    <a:pt x="692" y="446"/>
                    <a:pt x="692" y="446"/>
                  </a:cubicBezTo>
                  <a:lnTo>
                    <a:pt x="692" y="4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3951863" y="1265238"/>
              <a:ext cx="258763" cy="482600"/>
            </a:xfrm>
            <a:custGeom>
              <a:avLst/>
              <a:gdLst>
                <a:gd name="T0" fmla="*/ 40 w 61"/>
                <a:gd name="T1" fmla="*/ 7 h 114"/>
                <a:gd name="T2" fmla="*/ 5 w 61"/>
                <a:gd name="T3" fmla="*/ 14 h 114"/>
                <a:gd name="T4" fmla="*/ 17 w 61"/>
                <a:gd name="T5" fmla="*/ 69 h 114"/>
                <a:gd name="T6" fmla="*/ 35 w 61"/>
                <a:gd name="T7" fmla="*/ 93 h 114"/>
                <a:gd name="T8" fmla="*/ 54 w 61"/>
                <a:gd name="T9" fmla="*/ 98 h 114"/>
                <a:gd name="T10" fmla="*/ 40 w 61"/>
                <a:gd name="T11" fmla="*/ 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14">
                  <a:moveTo>
                    <a:pt x="40" y="7"/>
                  </a:moveTo>
                  <a:cubicBezTo>
                    <a:pt x="29" y="0"/>
                    <a:pt x="12" y="0"/>
                    <a:pt x="5" y="14"/>
                  </a:cubicBezTo>
                  <a:cubicBezTo>
                    <a:pt x="0" y="25"/>
                    <a:pt x="7" y="54"/>
                    <a:pt x="17" y="69"/>
                  </a:cubicBezTo>
                  <a:cubicBezTo>
                    <a:pt x="26" y="83"/>
                    <a:pt x="33" y="88"/>
                    <a:pt x="35" y="93"/>
                  </a:cubicBezTo>
                  <a:cubicBezTo>
                    <a:pt x="37" y="100"/>
                    <a:pt x="48" y="114"/>
                    <a:pt x="54" y="98"/>
                  </a:cubicBezTo>
                  <a:cubicBezTo>
                    <a:pt x="61" y="81"/>
                    <a:pt x="40" y="7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5399663" y="1252538"/>
              <a:ext cx="258763" cy="482600"/>
            </a:xfrm>
            <a:custGeom>
              <a:avLst/>
              <a:gdLst>
                <a:gd name="T0" fmla="*/ 21 w 61"/>
                <a:gd name="T1" fmla="*/ 7 h 114"/>
                <a:gd name="T2" fmla="*/ 56 w 61"/>
                <a:gd name="T3" fmla="*/ 14 h 114"/>
                <a:gd name="T4" fmla="*/ 44 w 61"/>
                <a:gd name="T5" fmla="*/ 69 h 114"/>
                <a:gd name="T6" fmla="*/ 26 w 61"/>
                <a:gd name="T7" fmla="*/ 93 h 114"/>
                <a:gd name="T8" fmla="*/ 6 w 61"/>
                <a:gd name="T9" fmla="*/ 97 h 114"/>
                <a:gd name="T10" fmla="*/ 21 w 61"/>
                <a:gd name="T11" fmla="*/ 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14">
                  <a:moveTo>
                    <a:pt x="21" y="7"/>
                  </a:moveTo>
                  <a:cubicBezTo>
                    <a:pt x="32" y="0"/>
                    <a:pt x="49" y="0"/>
                    <a:pt x="56" y="14"/>
                  </a:cubicBezTo>
                  <a:cubicBezTo>
                    <a:pt x="61" y="25"/>
                    <a:pt x="54" y="54"/>
                    <a:pt x="44" y="69"/>
                  </a:cubicBezTo>
                  <a:cubicBezTo>
                    <a:pt x="35" y="82"/>
                    <a:pt x="28" y="88"/>
                    <a:pt x="26" y="93"/>
                  </a:cubicBezTo>
                  <a:cubicBezTo>
                    <a:pt x="23" y="100"/>
                    <a:pt x="13" y="114"/>
                    <a:pt x="6" y="97"/>
                  </a:cubicBezTo>
                  <a:cubicBezTo>
                    <a:pt x="0" y="81"/>
                    <a:pt x="21" y="7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3977263" y="815975"/>
              <a:ext cx="1630363" cy="1495425"/>
            </a:xfrm>
            <a:custGeom>
              <a:avLst/>
              <a:gdLst>
                <a:gd name="T0" fmla="*/ 201 w 385"/>
                <a:gd name="T1" fmla="*/ 24 h 353"/>
                <a:gd name="T2" fmla="*/ 361 w 385"/>
                <a:gd name="T3" fmla="*/ 24 h 353"/>
                <a:gd name="T4" fmla="*/ 193 w 385"/>
                <a:gd name="T5" fmla="*/ 329 h 353"/>
                <a:gd name="T6" fmla="*/ 24 w 385"/>
                <a:gd name="T7" fmla="*/ 24 h 353"/>
                <a:gd name="T8" fmla="*/ 183 w 385"/>
                <a:gd name="T9" fmla="*/ 24 h 353"/>
                <a:gd name="T10" fmla="*/ 111 w 385"/>
                <a:gd name="T11" fmla="*/ 0 h 353"/>
                <a:gd name="T12" fmla="*/ 0 w 385"/>
                <a:gd name="T13" fmla="*/ 0 h 353"/>
                <a:gd name="T14" fmla="*/ 0 w 385"/>
                <a:gd name="T15" fmla="*/ 12 h 353"/>
                <a:gd name="T16" fmla="*/ 193 w 385"/>
                <a:gd name="T17" fmla="*/ 353 h 353"/>
                <a:gd name="T18" fmla="*/ 385 w 385"/>
                <a:gd name="T19" fmla="*/ 12 h 353"/>
                <a:gd name="T20" fmla="*/ 385 w 385"/>
                <a:gd name="T21" fmla="*/ 0 h 353"/>
                <a:gd name="T22" fmla="*/ 273 w 385"/>
                <a:gd name="T23" fmla="*/ 0 h 353"/>
                <a:gd name="T24" fmla="*/ 201 w 385"/>
                <a:gd name="T25" fmla="*/ 2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5" h="353">
                  <a:moveTo>
                    <a:pt x="201" y="24"/>
                  </a:moveTo>
                  <a:cubicBezTo>
                    <a:pt x="361" y="24"/>
                    <a:pt x="361" y="24"/>
                    <a:pt x="361" y="24"/>
                  </a:cubicBezTo>
                  <a:cubicBezTo>
                    <a:pt x="357" y="156"/>
                    <a:pt x="299" y="329"/>
                    <a:pt x="193" y="329"/>
                  </a:cubicBezTo>
                  <a:cubicBezTo>
                    <a:pt x="86" y="329"/>
                    <a:pt x="28" y="156"/>
                    <a:pt x="24" y="24"/>
                  </a:cubicBezTo>
                  <a:cubicBezTo>
                    <a:pt x="183" y="24"/>
                    <a:pt x="183" y="24"/>
                    <a:pt x="183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0"/>
                    <a:pt x="61" y="353"/>
                    <a:pt x="193" y="353"/>
                  </a:cubicBezTo>
                  <a:cubicBezTo>
                    <a:pt x="324" y="353"/>
                    <a:pt x="385" y="150"/>
                    <a:pt x="385" y="12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273" y="0"/>
                    <a:pt x="273" y="0"/>
                    <a:pt x="273" y="0"/>
                  </a:cubicBezTo>
                  <a:lnTo>
                    <a:pt x="20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33918525" y="638175"/>
              <a:ext cx="1743075" cy="636588"/>
            </a:xfrm>
            <a:custGeom>
              <a:avLst/>
              <a:gdLst>
                <a:gd name="T0" fmla="*/ 206 w 412"/>
                <a:gd name="T1" fmla="*/ 69 h 150"/>
                <a:gd name="T2" fmla="*/ 0 w 412"/>
                <a:gd name="T3" fmla="*/ 0 h 150"/>
                <a:gd name="T4" fmla="*/ 0 w 412"/>
                <a:gd name="T5" fmla="*/ 98 h 150"/>
                <a:gd name="T6" fmla="*/ 206 w 412"/>
                <a:gd name="T7" fmla="*/ 150 h 150"/>
                <a:gd name="T8" fmla="*/ 412 w 412"/>
                <a:gd name="T9" fmla="*/ 98 h 150"/>
                <a:gd name="T10" fmla="*/ 412 w 412"/>
                <a:gd name="T11" fmla="*/ 0 h 150"/>
                <a:gd name="T12" fmla="*/ 206 w 412"/>
                <a:gd name="T13" fmla="*/ 6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" h="150">
                  <a:moveTo>
                    <a:pt x="206" y="6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8"/>
                    <a:pt x="92" y="150"/>
                    <a:pt x="206" y="150"/>
                  </a:cubicBezTo>
                  <a:cubicBezTo>
                    <a:pt x="320" y="150"/>
                    <a:pt x="412" y="118"/>
                    <a:pt x="412" y="98"/>
                  </a:cubicBezTo>
                  <a:cubicBezTo>
                    <a:pt x="412" y="0"/>
                    <a:pt x="412" y="0"/>
                    <a:pt x="412" y="0"/>
                  </a:cubicBezTo>
                  <a:lnTo>
                    <a:pt x="20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33570863" y="3175"/>
              <a:ext cx="2438400" cy="822325"/>
            </a:xfrm>
            <a:custGeom>
              <a:avLst/>
              <a:gdLst>
                <a:gd name="T0" fmla="*/ 1536 w 1536"/>
                <a:gd name="T1" fmla="*/ 259 h 518"/>
                <a:gd name="T2" fmla="*/ 768 w 1536"/>
                <a:gd name="T3" fmla="*/ 518 h 518"/>
                <a:gd name="T4" fmla="*/ 0 w 1536"/>
                <a:gd name="T5" fmla="*/ 259 h 518"/>
                <a:gd name="T6" fmla="*/ 768 w 1536"/>
                <a:gd name="T7" fmla="*/ 0 h 518"/>
                <a:gd name="T8" fmla="*/ 1536 w 1536"/>
                <a:gd name="T9" fmla="*/ 259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6" h="518">
                  <a:moveTo>
                    <a:pt x="1536" y="259"/>
                  </a:moveTo>
                  <a:lnTo>
                    <a:pt x="768" y="518"/>
                  </a:lnTo>
                  <a:lnTo>
                    <a:pt x="0" y="259"/>
                  </a:lnTo>
                  <a:lnTo>
                    <a:pt x="768" y="0"/>
                  </a:lnTo>
                  <a:lnTo>
                    <a:pt x="1536" y="2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Rectangle 35"/>
            <p:cNvSpPr>
              <a:spLocks noChangeArrowheads="1"/>
            </p:cNvSpPr>
            <p:nvPr/>
          </p:nvSpPr>
          <p:spPr bwMode="auto">
            <a:xfrm>
              <a:off x="35869563" y="427038"/>
              <a:ext cx="55563" cy="3476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5840988" y="688975"/>
              <a:ext cx="122238" cy="284163"/>
            </a:xfrm>
            <a:custGeom>
              <a:avLst/>
              <a:gdLst>
                <a:gd name="T0" fmla="*/ 29 w 29"/>
                <a:gd name="T1" fmla="*/ 52 h 67"/>
                <a:gd name="T2" fmla="*/ 14 w 29"/>
                <a:gd name="T3" fmla="*/ 67 h 67"/>
                <a:gd name="T4" fmla="*/ 14 w 29"/>
                <a:gd name="T5" fmla="*/ 67 h 67"/>
                <a:gd name="T6" fmla="*/ 0 w 29"/>
                <a:gd name="T7" fmla="*/ 52 h 67"/>
                <a:gd name="T8" fmla="*/ 0 w 29"/>
                <a:gd name="T9" fmla="*/ 15 h 67"/>
                <a:gd name="T10" fmla="*/ 14 w 29"/>
                <a:gd name="T11" fmla="*/ 0 h 67"/>
                <a:gd name="T12" fmla="*/ 14 w 29"/>
                <a:gd name="T13" fmla="*/ 0 h 67"/>
                <a:gd name="T14" fmla="*/ 29 w 29"/>
                <a:gd name="T15" fmla="*/ 15 h 67"/>
                <a:gd name="T16" fmla="*/ 29 w 29"/>
                <a:gd name="T17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67">
                  <a:moveTo>
                    <a:pt x="29" y="52"/>
                  </a:moveTo>
                  <a:cubicBezTo>
                    <a:pt x="29" y="60"/>
                    <a:pt x="23" y="67"/>
                    <a:pt x="14" y="6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6" y="67"/>
                    <a:pt x="0" y="60"/>
                    <a:pt x="0" y="5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3" y="0"/>
                    <a:pt x="29" y="7"/>
                    <a:pt x="29" y="15"/>
                  </a:cubicBezTo>
                  <a:lnTo>
                    <a:pt x="29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797945" y="4711232"/>
            <a:ext cx="442542" cy="518302"/>
            <a:chOff x="11055350" y="11304588"/>
            <a:chExt cx="3273426" cy="3833813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6" name="Freeform 37"/>
            <p:cNvSpPr>
              <a:spLocks/>
            </p:cNvSpPr>
            <p:nvPr/>
          </p:nvSpPr>
          <p:spPr bwMode="auto">
            <a:xfrm>
              <a:off x="11055350" y="11304588"/>
              <a:ext cx="1808163" cy="2927350"/>
            </a:xfrm>
            <a:custGeom>
              <a:avLst/>
              <a:gdLst>
                <a:gd name="T0" fmla="*/ 41 w 427"/>
                <a:gd name="T1" fmla="*/ 202 h 691"/>
                <a:gd name="T2" fmla="*/ 81 w 427"/>
                <a:gd name="T3" fmla="*/ 150 h 691"/>
                <a:gd name="T4" fmla="*/ 427 w 427"/>
                <a:gd name="T5" fmla="*/ 45 h 691"/>
                <a:gd name="T6" fmla="*/ 427 w 427"/>
                <a:gd name="T7" fmla="*/ 34 h 691"/>
                <a:gd name="T8" fmla="*/ 387 w 427"/>
                <a:gd name="T9" fmla="*/ 7 h 691"/>
                <a:gd name="T10" fmla="*/ 39 w 427"/>
                <a:gd name="T11" fmla="*/ 113 h 691"/>
                <a:gd name="T12" fmla="*/ 0 w 427"/>
                <a:gd name="T13" fmla="*/ 164 h 691"/>
                <a:gd name="T14" fmla="*/ 0 w 427"/>
                <a:gd name="T15" fmla="*/ 657 h 691"/>
                <a:gd name="T16" fmla="*/ 39 w 427"/>
                <a:gd name="T17" fmla="*/ 684 h 691"/>
                <a:gd name="T18" fmla="*/ 41 w 427"/>
                <a:gd name="T19" fmla="*/ 683 h 691"/>
                <a:gd name="T20" fmla="*/ 41 w 427"/>
                <a:gd name="T21" fmla="*/ 202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1">
                  <a:moveTo>
                    <a:pt x="41" y="202"/>
                  </a:moveTo>
                  <a:cubicBezTo>
                    <a:pt x="41" y="180"/>
                    <a:pt x="59" y="157"/>
                    <a:pt x="81" y="150"/>
                  </a:cubicBezTo>
                  <a:cubicBezTo>
                    <a:pt x="427" y="45"/>
                    <a:pt x="427" y="45"/>
                    <a:pt x="427" y="45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3"/>
                    <a:pt x="409" y="0"/>
                    <a:pt x="387" y="7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17" y="120"/>
                    <a:pt x="0" y="143"/>
                    <a:pt x="0" y="164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678"/>
                    <a:pt x="17" y="691"/>
                    <a:pt x="39" y="684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Freeform 38"/>
            <p:cNvSpPr>
              <a:spLocks/>
            </p:cNvSpPr>
            <p:nvPr/>
          </p:nvSpPr>
          <p:spPr bwMode="auto">
            <a:xfrm>
              <a:off x="11514138" y="11631613"/>
              <a:ext cx="1806575" cy="2922588"/>
            </a:xfrm>
            <a:custGeom>
              <a:avLst/>
              <a:gdLst>
                <a:gd name="T0" fmla="*/ 109 w 427"/>
                <a:gd name="T1" fmla="*/ 206 h 690"/>
                <a:gd name="T2" fmla="*/ 148 w 427"/>
                <a:gd name="T3" fmla="*/ 154 h 690"/>
                <a:gd name="T4" fmla="*/ 427 w 427"/>
                <a:gd name="T5" fmla="*/ 69 h 690"/>
                <a:gd name="T6" fmla="*/ 427 w 427"/>
                <a:gd name="T7" fmla="*/ 34 h 690"/>
                <a:gd name="T8" fmla="*/ 388 w 427"/>
                <a:gd name="T9" fmla="*/ 6 h 690"/>
                <a:gd name="T10" fmla="*/ 40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40 w 427"/>
                <a:gd name="T17" fmla="*/ 683 h 690"/>
                <a:gd name="T18" fmla="*/ 109 w 427"/>
                <a:gd name="T19" fmla="*/ 662 h 690"/>
                <a:gd name="T20" fmla="*/ 109 w 427"/>
                <a:gd name="T21" fmla="*/ 20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109" y="206"/>
                  </a:moveTo>
                  <a:cubicBezTo>
                    <a:pt x="109" y="184"/>
                    <a:pt x="126" y="161"/>
                    <a:pt x="148" y="154"/>
                  </a:cubicBezTo>
                  <a:cubicBezTo>
                    <a:pt x="427" y="69"/>
                    <a:pt x="427" y="69"/>
                    <a:pt x="427" y="69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10" y="0"/>
                    <a:pt x="388" y="6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3"/>
                  </a:cubicBezTo>
                  <a:cubicBezTo>
                    <a:pt x="109" y="662"/>
                    <a:pt x="109" y="662"/>
                    <a:pt x="109" y="662"/>
                  </a:cubicBezTo>
                  <a:lnTo>
                    <a:pt x="109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Freeform 39"/>
            <p:cNvSpPr>
              <a:spLocks/>
            </p:cNvSpPr>
            <p:nvPr/>
          </p:nvSpPr>
          <p:spPr bwMode="auto">
            <a:xfrm>
              <a:off x="12060238" y="11893550"/>
              <a:ext cx="1808163" cy="2922588"/>
            </a:xfrm>
            <a:custGeom>
              <a:avLst/>
              <a:gdLst>
                <a:gd name="T0" fmla="*/ 41 w 427"/>
                <a:gd name="T1" fmla="*/ 201 h 690"/>
                <a:gd name="T2" fmla="*/ 81 w 427"/>
                <a:gd name="T3" fmla="*/ 149 h 690"/>
                <a:gd name="T4" fmla="*/ 427 w 427"/>
                <a:gd name="T5" fmla="*/ 44 h 690"/>
                <a:gd name="T6" fmla="*/ 427 w 427"/>
                <a:gd name="T7" fmla="*/ 34 h 690"/>
                <a:gd name="T8" fmla="*/ 387 w 427"/>
                <a:gd name="T9" fmla="*/ 6 h 690"/>
                <a:gd name="T10" fmla="*/ 39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39 w 427"/>
                <a:gd name="T17" fmla="*/ 683 h 690"/>
                <a:gd name="T18" fmla="*/ 41 w 427"/>
                <a:gd name="T19" fmla="*/ 683 h 690"/>
                <a:gd name="T20" fmla="*/ 41 w 427"/>
                <a:gd name="T21" fmla="*/ 201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41" y="201"/>
                  </a:moveTo>
                  <a:cubicBezTo>
                    <a:pt x="41" y="179"/>
                    <a:pt x="59" y="156"/>
                    <a:pt x="81" y="149"/>
                  </a:cubicBezTo>
                  <a:cubicBezTo>
                    <a:pt x="427" y="44"/>
                    <a:pt x="427" y="44"/>
                    <a:pt x="427" y="44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09" y="0"/>
                    <a:pt x="387" y="6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17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7" y="690"/>
                    <a:pt x="39" y="683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9" name="Freeform 40"/>
            <p:cNvSpPr>
              <a:spLocks noEditPoints="1"/>
            </p:cNvSpPr>
            <p:nvPr/>
          </p:nvSpPr>
          <p:spPr bwMode="auto">
            <a:xfrm>
              <a:off x="12517438" y="12215813"/>
              <a:ext cx="1811338" cy="2922588"/>
            </a:xfrm>
            <a:custGeom>
              <a:avLst/>
              <a:gdLst>
                <a:gd name="T0" fmla="*/ 388 w 428"/>
                <a:gd name="T1" fmla="*/ 7 h 690"/>
                <a:gd name="T2" fmla="*/ 40 w 428"/>
                <a:gd name="T3" fmla="*/ 113 h 690"/>
                <a:gd name="T4" fmla="*/ 0 w 428"/>
                <a:gd name="T5" fmla="*/ 164 h 690"/>
                <a:gd name="T6" fmla="*/ 0 w 428"/>
                <a:gd name="T7" fmla="*/ 656 h 690"/>
                <a:gd name="T8" fmla="*/ 40 w 428"/>
                <a:gd name="T9" fmla="*/ 684 h 690"/>
                <a:gd name="T10" fmla="*/ 388 w 428"/>
                <a:gd name="T11" fmla="*/ 578 h 690"/>
                <a:gd name="T12" fmla="*/ 428 w 428"/>
                <a:gd name="T13" fmla="*/ 526 h 690"/>
                <a:gd name="T14" fmla="*/ 428 w 428"/>
                <a:gd name="T15" fmla="*/ 34 h 690"/>
                <a:gd name="T16" fmla="*/ 388 w 428"/>
                <a:gd name="T17" fmla="*/ 7 h 690"/>
                <a:gd name="T18" fmla="*/ 291 w 428"/>
                <a:gd name="T19" fmla="*/ 477 h 690"/>
                <a:gd name="T20" fmla="*/ 291 w 428"/>
                <a:gd name="T21" fmla="*/ 477 h 690"/>
                <a:gd name="T22" fmla="*/ 279 w 428"/>
                <a:gd name="T23" fmla="*/ 492 h 690"/>
                <a:gd name="T24" fmla="*/ 176 w 428"/>
                <a:gd name="T25" fmla="*/ 523 h 690"/>
                <a:gd name="T26" fmla="*/ 165 w 428"/>
                <a:gd name="T27" fmla="*/ 515 h 690"/>
                <a:gd name="T28" fmla="*/ 165 w 428"/>
                <a:gd name="T29" fmla="*/ 515 h 690"/>
                <a:gd name="T30" fmla="*/ 165 w 428"/>
                <a:gd name="T31" fmla="*/ 515 h 690"/>
                <a:gd name="T32" fmla="*/ 165 w 428"/>
                <a:gd name="T33" fmla="*/ 515 h 690"/>
                <a:gd name="T34" fmla="*/ 176 w 428"/>
                <a:gd name="T35" fmla="*/ 500 h 690"/>
                <a:gd name="T36" fmla="*/ 279 w 428"/>
                <a:gd name="T37" fmla="*/ 469 h 690"/>
                <a:gd name="T38" fmla="*/ 291 w 428"/>
                <a:gd name="T39" fmla="*/ 477 h 690"/>
                <a:gd name="T40" fmla="*/ 291 w 428"/>
                <a:gd name="T41" fmla="*/ 476 h 690"/>
                <a:gd name="T42" fmla="*/ 291 w 428"/>
                <a:gd name="T43" fmla="*/ 477 h 690"/>
                <a:gd name="T44" fmla="*/ 291 w 428"/>
                <a:gd name="T45" fmla="*/ 437 h 690"/>
                <a:gd name="T46" fmla="*/ 291 w 428"/>
                <a:gd name="T47" fmla="*/ 437 h 690"/>
                <a:gd name="T48" fmla="*/ 279 w 428"/>
                <a:gd name="T49" fmla="*/ 452 h 690"/>
                <a:gd name="T50" fmla="*/ 176 w 428"/>
                <a:gd name="T51" fmla="*/ 483 h 690"/>
                <a:gd name="T52" fmla="*/ 165 w 428"/>
                <a:gd name="T53" fmla="*/ 475 h 690"/>
                <a:gd name="T54" fmla="*/ 165 w 428"/>
                <a:gd name="T55" fmla="*/ 475 h 690"/>
                <a:gd name="T56" fmla="*/ 165 w 428"/>
                <a:gd name="T57" fmla="*/ 475 h 690"/>
                <a:gd name="T58" fmla="*/ 165 w 428"/>
                <a:gd name="T59" fmla="*/ 475 h 690"/>
                <a:gd name="T60" fmla="*/ 176 w 428"/>
                <a:gd name="T61" fmla="*/ 460 h 690"/>
                <a:gd name="T62" fmla="*/ 279 w 428"/>
                <a:gd name="T63" fmla="*/ 429 h 690"/>
                <a:gd name="T64" fmla="*/ 291 w 428"/>
                <a:gd name="T65" fmla="*/ 437 h 690"/>
                <a:gd name="T66" fmla="*/ 291 w 428"/>
                <a:gd name="T67" fmla="*/ 436 h 690"/>
                <a:gd name="T68" fmla="*/ 291 w 428"/>
                <a:gd name="T69" fmla="*/ 437 h 690"/>
                <a:gd name="T70" fmla="*/ 321 w 428"/>
                <a:gd name="T71" fmla="*/ 266 h 690"/>
                <a:gd name="T72" fmla="*/ 304 w 428"/>
                <a:gd name="T73" fmla="*/ 288 h 690"/>
                <a:gd name="T74" fmla="*/ 151 w 428"/>
                <a:gd name="T75" fmla="*/ 335 h 690"/>
                <a:gd name="T76" fmla="*/ 134 w 428"/>
                <a:gd name="T77" fmla="*/ 323 h 690"/>
                <a:gd name="T78" fmla="*/ 134 w 428"/>
                <a:gd name="T79" fmla="*/ 241 h 690"/>
                <a:gd name="T80" fmla="*/ 151 w 428"/>
                <a:gd name="T81" fmla="*/ 218 h 690"/>
                <a:gd name="T82" fmla="*/ 304 w 428"/>
                <a:gd name="T83" fmla="*/ 172 h 690"/>
                <a:gd name="T84" fmla="*/ 321 w 428"/>
                <a:gd name="T85" fmla="*/ 184 h 690"/>
                <a:gd name="T86" fmla="*/ 321 w 428"/>
                <a:gd name="T87" fmla="*/ 26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8" h="690">
                  <a:moveTo>
                    <a:pt x="388" y="7"/>
                  </a:moveTo>
                  <a:cubicBezTo>
                    <a:pt x="40" y="113"/>
                    <a:pt x="40" y="113"/>
                    <a:pt x="40" y="113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4"/>
                  </a:cubicBezTo>
                  <a:cubicBezTo>
                    <a:pt x="388" y="578"/>
                    <a:pt x="388" y="578"/>
                    <a:pt x="388" y="578"/>
                  </a:cubicBezTo>
                  <a:cubicBezTo>
                    <a:pt x="410" y="571"/>
                    <a:pt x="428" y="548"/>
                    <a:pt x="428" y="526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12"/>
                    <a:pt x="410" y="0"/>
                    <a:pt x="388" y="7"/>
                  </a:cubicBezTo>
                  <a:close/>
                  <a:moveTo>
                    <a:pt x="291" y="477"/>
                  </a:moveTo>
                  <a:cubicBezTo>
                    <a:pt x="291" y="477"/>
                    <a:pt x="291" y="477"/>
                    <a:pt x="291" y="477"/>
                  </a:cubicBezTo>
                  <a:cubicBezTo>
                    <a:pt x="291" y="483"/>
                    <a:pt x="286" y="490"/>
                    <a:pt x="279" y="492"/>
                  </a:cubicBezTo>
                  <a:cubicBezTo>
                    <a:pt x="176" y="523"/>
                    <a:pt x="176" y="523"/>
                    <a:pt x="176" y="523"/>
                  </a:cubicBezTo>
                  <a:cubicBezTo>
                    <a:pt x="170" y="525"/>
                    <a:pt x="165" y="521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09"/>
                    <a:pt x="170" y="502"/>
                    <a:pt x="176" y="500"/>
                  </a:cubicBezTo>
                  <a:cubicBezTo>
                    <a:pt x="279" y="469"/>
                    <a:pt x="279" y="469"/>
                    <a:pt x="279" y="469"/>
                  </a:cubicBezTo>
                  <a:cubicBezTo>
                    <a:pt x="286" y="467"/>
                    <a:pt x="291" y="470"/>
                    <a:pt x="291" y="477"/>
                  </a:cubicBezTo>
                  <a:cubicBezTo>
                    <a:pt x="291" y="476"/>
                    <a:pt x="291" y="476"/>
                    <a:pt x="291" y="476"/>
                  </a:cubicBezTo>
                  <a:lnTo>
                    <a:pt x="291" y="477"/>
                  </a:lnTo>
                  <a:close/>
                  <a:moveTo>
                    <a:pt x="291" y="437"/>
                  </a:moveTo>
                  <a:cubicBezTo>
                    <a:pt x="291" y="437"/>
                    <a:pt x="291" y="437"/>
                    <a:pt x="291" y="437"/>
                  </a:cubicBezTo>
                  <a:cubicBezTo>
                    <a:pt x="291" y="443"/>
                    <a:pt x="286" y="450"/>
                    <a:pt x="279" y="452"/>
                  </a:cubicBezTo>
                  <a:cubicBezTo>
                    <a:pt x="176" y="483"/>
                    <a:pt x="176" y="483"/>
                    <a:pt x="176" y="483"/>
                  </a:cubicBezTo>
                  <a:cubicBezTo>
                    <a:pt x="170" y="485"/>
                    <a:pt x="165" y="481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69"/>
                    <a:pt x="170" y="462"/>
                    <a:pt x="176" y="460"/>
                  </a:cubicBezTo>
                  <a:cubicBezTo>
                    <a:pt x="279" y="429"/>
                    <a:pt x="279" y="429"/>
                    <a:pt x="279" y="429"/>
                  </a:cubicBezTo>
                  <a:cubicBezTo>
                    <a:pt x="286" y="427"/>
                    <a:pt x="291" y="430"/>
                    <a:pt x="291" y="437"/>
                  </a:cubicBezTo>
                  <a:cubicBezTo>
                    <a:pt x="291" y="437"/>
                    <a:pt x="291" y="437"/>
                    <a:pt x="291" y="436"/>
                  </a:cubicBezTo>
                  <a:lnTo>
                    <a:pt x="291" y="437"/>
                  </a:lnTo>
                  <a:close/>
                  <a:moveTo>
                    <a:pt x="321" y="266"/>
                  </a:moveTo>
                  <a:cubicBezTo>
                    <a:pt x="321" y="275"/>
                    <a:pt x="314" y="285"/>
                    <a:pt x="304" y="288"/>
                  </a:cubicBezTo>
                  <a:cubicBezTo>
                    <a:pt x="151" y="335"/>
                    <a:pt x="151" y="335"/>
                    <a:pt x="151" y="335"/>
                  </a:cubicBezTo>
                  <a:cubicBezTo>
                    <a:pt x="142" y="338"/>
                    <a:pt x="134" y="332"/>
                    <a:pt x="134" y="323"/>
                  </a:cubicBezTo>
                  <a:cubicBezTo>
                    <a:pt x="134" y="241"/>
                    <a:pt x="134" y="241"/>
                    <a:pt x="134" y="241"/>
                  </a:cubicBezTo>
                  <a:cubicBezTo>
                    <a:pt x="134" y="231"/>
                    <a:pt x="142" y="221"/>
                    <a:pt x="151" y="218"/>
                  </a:cubicBezTo>
                  <a:cubicBezTo>
                    <a:pt x="304" y="172"/>
                    <a:pt x="304" y="172"/>
                    <a:pt x="304" y="172"/>
                  </a:cubicBezTo>
                  <a:cubicBezTo>
                    <a:pt x="314" y="169"/>
                    <a:pt x="321" y="174"/>
                    <a:pt x="321" y="184"/>
                  </a:cubicBezTo>
                  <a:lnTo>
                    <a:pt x="321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Freeform 41"/>
            <p:cNvSpPr>
              <a:spLocks/>
            </p:cNvSpPr>
            <p:nvPr/>
          </p:nvSpPr>
          <p:spPr bwMode="auto">
            <a:xfrm>
              <a:off x="11055350" y="11304588"/>
              <a:ext cx="1808163" cy="2927350"/>
            </a:xfrm>
            <a:custGeom>
              <a:avLst/>
              <a:gdLst>
                <a:gd name="T0" fmla="*/ 41 w 427"/>
                <a:gd name="T1" fmla="*/ 202 h 691"/>
                <a:gd name="T2" fmla="*/ 81 w 427"/>
                <a:gd name="T3" fmla="*/ 150 h 691"/>
                <a:gd name="T4" fmla="*/ 427 w 427"/>
                <a:gd name="T5" fmla="*/ 45 h 691"/>
                <a:gd name="T6" fmla="*/ 427 w 427"/>
                <a:gd name="T7" fmla="*/ 34 h 691"/>
                <a:gd name="T8" fmla="*/ 387 w 427"/>
                <a:gd name="T9" fmla="*/ 7 h 691"/>
                <a:gd name="T10" fmla="*/ 39 w 427"/>
                <a:gd name="T11" fmla="*/ 113 h 691"/>
                <a:gd name="T12" fmla="*/ 0 w 427"/>
                <a:gd name="T13" fmla="*/ 164 h 691"/>
                <a:gd name="T14" fmla="*/ 0 w 427"/>
                <a:gd name="T15" fmla="*/ 657 h 691"/>
                <a:gd name="T16" fmla="*/ 39 w 427"/>
                <a:gd name="T17" fmla="*/ 684 h 691"/>
                <a:gd name="T18" fmla="*/ 41 w 427"/>
                <a:gd name="T19" fmla="*/ 683 h 691"/>
                <a:gd name="T20" fmla="*/ 41 w 427"/>
                <a:gd name="T21" fmla="*/ 202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1">
                  <a:moveTo>
                    <a:pt x="41" y="202"/>
                  </a:moveTo>
                  <a:cubicBezTo>
                    <a:pt x="41" y="180"/>
                    <a:pt x="59" y="157"/>
                    <a:pt x="81" y="150"/>
                  </a:cubicBezTo>
                  <a:cubicBezTo>
                    <a:pt x="427" y="45"/>
                    <a:pt x="427" y="45"/>
                    <a:pt x="427" y="45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3"/>
                    <a:pt x="409" y="0"/>
                    <a:pt x="387" y="7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17" y="120"/>
                    <a:pt x="0" y="143"/>
                    <a:pt x="0" y="164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678"/>
                    <a:pt x="17" y="691"/>
                    <a:pt x="39" y="684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Freeform 42"/>
            <p:cNvSpPr>
              <a:spLocks/>
            </p:cNvSpPr>
            <p:nvPr/>
          </p:nvSpPr>
          <p:spPr bwMode="auto">
            <a:xfrm>
              <a:off x="11514138" y="11631613"/>
              <a:ext cx="1806575" cy="2922588"/>
            </a:xfrm>
            <a:custGeom>
              <a:avLst/>
              <a:gdLst>
                <a:gd name="T0" fmla="*/ 109 w 427"/>
                <a:gd name="T1" fmla="*/ 206 h 690"/>
                <a:gd name="T2" fmla="*/ 148 w 427"/>
                <a:gd name="T3" fmla="*/ 154 h 690"/>
                <a:gd name="T4" fmla="*/ 427 w 427"/>
                <a:gd name="T5" fmla="*/ 69 h 690"/>
                <a:gd name="T6" fmla="*/ 427 w 427"/>
                <a:gd name="T7" fmla="*/ 34 h 690"/>
                <a:gd name="T8" fmla="*/ 388 w 427"/>
                <a:gd name="T9" fmla="*/ 6 h 690"/>
                <a:gd name="T10" fmla="*/ 40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40 w 427"/>
                <a:gd name="T17" fmla="*/ 683 h 690"/>
                <a:gd name="T18" fmla="*/ 109 w 427"/>
                <a:gd name="T19" fmla="*/ 662 h 690"/>
                <a:gd name="T20" fmla="*/ 109 w 427"/>
                <a:gd name="T21" fmla="*/ 20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109" y="206"/>
                  </a:moveTo>
                  <a:cubicBezTo>
                    <a:pt x="109" y="184"/>
                    <a:pt x="126" y="161"/>
                    <a:pt x="148" y="154"/>
                  </a:cubicBezTo>
                  <a:cubicBezTo>
                    <a:pt x="427" y="69"/>
                    <a:pt x="427" y="69"/>
                    <a:pt x="427" y="69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10" y="0"/>
                    <a:pt x="388" y="6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3"/>
                  </a:cubicBezTo>
                  <a:cubicBezTo>
                    <a:pt x="109" y="662"/>
                    <a:pt x="109" y="662"/>
                    <a:pt x="109" y="662"/>
                  </a:cubicBezTo>
                  <a:lnTo>
                    <a:pt x="109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Freeform 43"/>
            <p:cNvSpPr>
              <a:spLocks/>
            </p:cNvSpPr>
            <p:nvPr/>
          </p:nvSpPr>
          <p:spPr bwMode="auto">
            <a:xfrm>
              <a:off x="12060238" y="11893550"/>
              <a:ext cx="1808163" cy="2922588"/>
            </a:xfrm>
            <a:custGeom>
              <a:avLst/>
              <a:gdLst>
                <a:gd name="T0" fmla="*/ 41 w 427"/>
                <a:gd name="T1" fmla="*/ 201 h 690"/>
                <a:gd name="T2" fmla="*/ 81 w 427"/>
                <a:gd name="T3" fmla="*/ 149 h 690"/>
                <a:gd name="T4" fmla="*/ 427 w 427"/>
                <a:gd name="T5" fmla="*/ 44 h 690"/>
                <a:gd name="T6" fmla="*/ 427 w 427"/>
                <a:gd name="T7" fmla="*/ 34 h 690"/>
                <a:gd name="T8" fmla="*/ 387 w 427"/>
                <a:gd name="T9" fmla="*/ 6 h 690"/>
                <a:gd name="T10" fmla="*/ 39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39 w 427"/>
                <a:gd name="T17" fmla="*/ 683 h 690"/>
                <a:gd name="T18" fmla="*/ 41 w 427"/>
                <a:gd name="T19" fmla="*/ 683 h 690"/>
                <a:gd name="T20" fmla="*/ 41 w 427"/>
                <a:gd name="T21" fmla="*/ 201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41" y="201"/>
                  </a:moveTo>
                  <a:cubicBezTo>
                    <a:pt x="41" y="179"/>
                    <a:pt x="59" y="156"/>
                    <a:pt x="81" y="149"/>
                  </a:cubicBezTo>
                  <a:cubicBezTo>
                    <a:pt x="427" y="44"/>
                    <a:pt x="427" y="44"/>
                    <a:pt x="427" y="44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09" y="0"/>
                    <a:pt x="387" y="6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17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7" y="690"/>
                    <a:pt x="39" y="683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Freeform 44"/>
            <p:cNvSpPr>
              <a:spLocks noEditPoints="1"/>
            </p:cNvSpPr>
            <p:nvPr/>
          </p:nvSpPr>
          <p:spPr bwMode="auto">
            <a:xfrm>
              <a:off x="12517438" y="12215813"/>
              <a:ext cx="1811338" cy="2922588"/>
            </a:xfrm>
            <a:custGeom>
              <a:avLst/>
              <a:gdLst>
                <a:gd name="T0" fmla="*/ 388 w 428"/>
                <a:gd name="T1" fmla="*/ 7 h 690"/>
                <a:gd name="T2" fmla="*/ 40 w 428"/>
                <a:gd name="T3" fmla="*/ 113 h 690"/>
                <a:gd name="T4" fmla="*/ 0 w 428"/>
                <a:gd name="T5" fmla="*/ 164 h 690"/>
                <a:gd name="T6" fmla="*/ 0 w 428"/>
                <a:gd name="T7" fmla="*/ 656 h 690"/>
                <a:gd name="T8" fmla="*/ 40 w 428"/>
                <a:gd name="T9" fmla="*/ 684 h 690"/>
                <a:gd name="T10" fmla="*/ 388 w 428"/>
                <a:gd name="T11" fmla="*/ 578 h 690"/>
                <a:gd name="T12" fmla="*/ 428 w 428"/>
                <a:gd name="T13" fmla="*/ 526 h 690"/>
                <a:gd name="T14" fmla="*/ 428 w 428"/>
                <a:gd name="T15" fmla="*/ 34 h 690"/>
                <a:gd name="T16" fmla="*/ 388 w 428"/>
                <a:gd name="T17" fmla="*/ 7 h 690"/>
                <a:gd name="T18" fmla="*/ 291 w 428"/>
                <a:gd name="T19" fmla="*/ 477 h 690"/>
                <a:gd name="T20" fmla="*/ 291 w 428"/>
                <a:gd name="T21" fmla="*/ 477 h 690"/>
                <a:gd name="T22" fmla="*/ 279 w 428"/>
                <a:gd name="T23" fmla="*/ 492 h 690"/>
                <a:gd name="T24" fmla="*/ 176 w 428"/>
                <a:gd name="T25" fmla="*/ 523 h 690"/>
                <a:gd name="T26" fmla="*/ 165 w 428"/>
                <a:gd name="T27" fmla="*/ 515 h 690"/>
                <a:gd name="T28" fmla="*/ 165 w 428"/>
                <a:gd name="T29" fmla="*/ 515 h 690"/>
                <a:gd name="T30" fmla="*/ 165 w 428"/>
                <a:gd name="T31" fmla="*/ 515 h 690"/>
                <a:gd name="T32" fmla="*/ 165 w 428"/>
                <a:gd name="T33" fmla="*/ 515 h 690"/>
                <a:gd name="T34" fmla="*/ 176 w 428"/>
                <a:gd name="T35" fmla="*/ 500 h 690"/>
                <a:gd name="T36" fmla="*/ 279 w 428"/>
                <a:gd name="T37" fmla="*/ 469 h 690"/>
                <a:gd name="T38" fmla="*/ 291 w 428"/>
                <a:gd name="T39" fmla="*/ 477 h 690"/>
                <a:gd name="T40" fmla="*/ 291 w 428"/>
                <a:gd name="T41" fmla="*/ 476 h 690"/>
                <a:gd name="T42" fmla="*/ 291 w 428"/>
                <a:gd name="T43" fmla="*/ 477 h 690"/>
                <a:gd name="T44" fmla="*/ 291 w 428"/>
                <a:gd name="T45" fmla="*/ 437 h 690"/>
                <a:gd name="T46" fmla="*/ 291 w 428"/>
                <a:gd name="T47" fmla="*/ 437 h 690"/>
                <a:gd name="T48" fmla="*/ 279 w 428"/>
                <a:gd name="T49" fmla="*/ 452 h 690"/>
                <a:gd name="T50" fmla="*/ 176 w 428"/>
                <a:gd name="T51" fmla="*/ 483 h 690"/>
                <a:gd name="T52" fmla="*/ 165 w 428"/>
                <a:gd name="T53" fmla="*/ 475 h 690"/>
                <a:gd name="T54" fmla="*/ 165 w 428"/>
                <a:gd name="T55" fmla="*/ 475 h 690"/>
                <a:gd name="T56" fmla="*/ 165 w 428"/>
                <a:gd name="T57" fmla="*/ 475 h 690"/>
                <a:gd name="T58" fmla="*/ 165 w 428"/>
                <a:gd name="T59" fmla="*/ 475 h 690"/>
                <a:gd name="T60" fmla="*/ 176 w 428"/>
                <a:gd name="T61" fmla="*/ 460 h 690"/>
                <a:gd name="T62" fmla="*/ 279 w 428"/>
                <a:gd name="T63" fmla="*/ 429 h 690"/>
                <a:gd name="T64" fmla="*/ 291 w 428"/>
                <a:gd name="T65" fmla="*/ 437 h 690"/>
                <a:gd name="T66" fmla="*/ 291 w 428"/>
                <a:gd name="T67" fmla="*/ 436 h 690"/>
                <a:gd name="T68" fmla="*/ 291 w 428"/>
                <a:gd name="T69" fmla="*/ 437 h 690"/>
                <a:gd name="T70" fmla="*/ 321 w 428"/>
                <a:gd name="T71" fmla="*/ 266 h 690"/>
                <a:gd name="T72" fmla="*/ 304 w 428"/>
                <a:gd name="T73" fmla="*/ 288 h 690"/>
                <a:gd name="T74" fmla="*/ 151 w 428"/>
                <a:gd name="T75" fmla="*/ 335 h 690"/>
                <a:gd name="T76" fmla="*/ 134 w 428"/>
                <a:gd name="T77" fmla="*/ 323 h 690"/>
                <a:gd name="T78" fmla="*/ 134 w 428"/>
                <a:gd name="T79" fmla="*/ 241 h 690"/>
                <a:gd name="T80" fmla="*/ 151 w 428"/>
                <a:gd name="T81" fmla="*/ 218 h 690"/>
                <a:gd name="T82" fmla="*/ 304 w 428"/>
                <a:gd name="T83" fmla="*/ 172 h 690"/>
                <a:gd name="T84" fmla="*/ 321 w 428"/>
                <a:gd name="T85" fmla="*/ 184 h 690"/>
                <a:gd name="T86" fmla="*/ 321 w 428"/>
                <a:gd name="T87" fmla="*/ 26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8" h="690">
                  <a:moveTo>
                    <a:pt x="388" y="7"/>
                  </a:moveTo>
                  <a:cubicBezTo>
                    <a:pt x="40" y="113"/>
                    <a:pt x="40" y="113"/>
                    <a:pt x="40" y="113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4"/>
                  </a:cubicBezTo>
                  <a:cubicBezTo>
                    <a:pt x="388" y="578"/>
                    <a:pt x="388" y="578"/>
                    <a:pt x="388" y="578"/>
                  </a:cubicBezTo>
                  <a:cubicBezTo>
                    <a:pt x="410" y="571"/>
                    <a:pt x="428" y="548"/>
                    <a:pt x="428" y="526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12"/>
                    <a:pt x="410" y="0"/>
                    <a:pt x="388" y="7"/>
                  </a:cubicBezTo>
                  <a:close/>
                  <a:moveTo>
                    <a:pt x="291" y="477"/>
                  </a:moveTo>
                  <a:cubicBezTo>
                    <a:pt x="291" y="477"/>
                    <a:pt x="291" y="477"/>
                    <a:pt x="291" y="477"/>
                  </a:cubicBezTo>
                  <a:cubicBezTo>
                    <a:pt x="291" y="483"/>
                    <a:pt x="286" y="490"/>
                    <a:pt x="279" y="492"/>
                  </a:cubicBezTo>
                  <a:cubicBezTo>
                    <a:pt x="176" y="523"/>
                    <a:pt x="176" y="523"/>
                    <a:pt x="176" y="523"/>
                  </a:cubicBezTo>
                  <a:cubicBezTo>
                    <a:pt x="170" y="525"/>
                    <a:pt x="165" y="521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09"/>
                    <a:pt x="170" y="502"/>
                    <a:pt x="176" y="500"/>
                  </a:cubicBezTo>
                  <a:cubicBezTo>
                    <a:pt x="279" y="469"/>
                    <a:pt x="279" y="469"/>
                    <a:pt x="279" y="469"/>
                  </a:cubicBezTo>
                  <a:cubicBezTo>
                    <a:pt x="286" y="467"/>
                    <a:pt x="291" y="470"/>
                    <a:pt x="291" y="477"/>
                  </a:cubicBezTo>
                  <a:cubicBezTo>
                    <a:pt x="291" y="476"/>
                    <a:pt x="291" y="476"/>
                    <a:pt x="291" y="476"/>
                  </a:cubicBezTo>
                  <a:lnTo>
                    <a:pt x="291" y="477"/>
                  </a:lnTo>
                  <a:close/>
                  <a:moveTo>
                    <a:pt x="291" y="437"/>
                  </a:moveTo>
                  <a:cubicBezTo>
                    <a:pt x="291" y="437"/>
                    <a:pt x="291" y="437"/>
                    <a:pt x="291" y="437"/>
                  </a:cubicBezTo>
                  <a:cubicBezTo>
                    <a:pt x="291" y="443"/>
                    <a:pt x="286" y="450"/>
                    <a:pt x="279" y="452"/>
                  </a:cubicBezTo>
                  <a:cubicBezTo>
                    <a:pt x="176" y="483"/>
                    <a:pt x="176" y="483"/>
                    <a:pt x="176" y="483"/>
                  </a:cubicBezTo>
                  <a:cubicBezTo>
                    <a:pt x="170" y="485"/>
                    <a:pt x="165" y="481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69"/>
                    <a:pt x="170" y="462"/>
                    <a:pt x="176" y="460"/>
                  </a:cubicBezTo>
                  <a:cubicBezTo>
                    <a:pt x="279" y="429"/>
                    <a:pt x="279" y="429"/>
                    <a:pt x="279" y="429"/>
                  </a:cubicBezTo>
                  <a:cubicBezTo>
                    <a:pt x="286" y="427"/>
                    <a:pt x="291" y="430"/>
                    <a:pt x="291" y="437"/>
                  </a:cubicBezTo>
                  <a:cubicBezTo>
                    <a:pt x="291" y="437"/>
                    <a:pt x="291" y="437"/>
                    <a:pt x="291" y="436"/>
                  </a:cubicBezTo>
                  <a:lnTo>
                    <a:pt x="291" y="437"/>
                  </a:lnTo>
                  <a:close/>
                  <a:moveTo>
                    <a:pt x="321" y="266"/>
                  </a:moveTo>
                  <a:cubicBezTo>
                    <a:pt x="321" y="275"/>
                    <a:pt x="314" y="285"/>
                    <a:pt x="304" y="288"/>
                  </a:cubicBezTo>
                  <a:cubicBezTo>
                    <a:pt x="151" y="335"/>
                    <a:pt x="151" y="335"/>
                    <a:pt x="151" y="335"/>
                  </a:cubicBezTo>
                  <a:cubicBezTo>
                    <a:pt x="142" y="338"/>
                    <a:pt x="134" y="332"/>
                    <a:pt x="134" y="323"/>
                  </a:cubicBezTo>
                  <a:cubicBezTo>
                    <a:pt x="134" y="241"/>
                    <a:pt x="134" y="241"/>
                    <a:pt x="134" y="241"/>
                  </a:cubicBezTo>
                  <a:cubicBezTo>
                    <a:pt x="134" y="231"/>
                    <a:pt x="142" y="221"/>
                    <a:pt x="151" y="218"/>
                  </a:cubicBezTo>
                  <a:cubicBezTo>
                    <a:pt x="304" y="172"/>
                    <a:pt x="304" y="172"/>
                    <a:pt x="304" y="172"/>
                  </a:cubicBezTo>
                  <a:cubicBezTo>
                    <a:pt x="314" y="169"/>
                    <a:pt x="321" y="174"/>
                    <a:pt x="321" y="184"/>
                  </a:cubicBezTo>
                  <a:lnTo>
                    <a:pt x="321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4" name="文本框 174"/>
          <p:cNvSpPr txBox="1"/>
          <p:nvPr/>
        </p:nvSpPr>
        <p:spPr>
          <a:xfrm>
            <a:off x="2304694" y="4812619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学院：</a:t>
            </a:r>
            <a:r>
              <a:rPr lang="zh-CN" altLang="en-US" sz="14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计算机科学与工程学院</a:t>
            </a:r>
          </a:p>
        </p:txBody>
      </p:sp>
      <p:sp>
        <p:nvSpPr>
          <p:cNvPr id="55" name="文本框 175"/>
          <p:cNvSpPr txBox="1"/>
          <p:nvPr/>
        </p:nvSpPr>
        <p:spPr>
          <a:xfrm>
            <a:off x="5690031" y="413734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导师：沈肖波</a:t>
            </a:r>
          </a:p>
        </p:txBody>
      </p:sp>
      <p:sp>
        <p:nvSpPr>
          <p:cNvPr id="56" name="文本框 176"/>
          <p:cNvSpPr txBox="1"/>
          <p:nvPr/>
        </p:nvSpPr>
        <p:spPr>
          <a:xfrm>
            <a:off x="5690031" y="4761635"/>
            <a:ext cx="2448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2020·12·23</a:t>
            </a:r>
            <a:endParaRPr lang="zh-CN" altLang="en-US" sz="2000" b="1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2365657" y="4649998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2365657" y="5203515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5750994" y="4537456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750994" y="5185644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19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1"/>
    </mc:Choice>
    <mc:Fallback xmlns="">
      <p:transition spd="slow" advTm="7721"/>
    </mc:Fallback>
  </mc:AlternateContent>
  <p:extLst mod="1">
    <p:ext uri="{E180D4A7-C9FB-4DFB-919C-405C955672EB}">
      <p14:showEvtLst xmlns:p14="http://schemas.microsoft.com/office/powerpoint/2010/main">
        <p14:playEvt time="0" objId="6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903405D-CD27-4007-8646-88A081A0FF48}"/>
              </a:ext>
            </a:extLst>
          </p:cNvPr>
          <p:cNvSpPr txBox="1"/>
          <p:nvPr/>
        </p:nvSpPr>
        <p:spPr>
          <a:xfrm>
            <a:off x="438539" y="1650335"/>
            <a:ext cx="354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DNE </a:t>
            </a:r>
            <a:r>
              <a:rPr lang="zh-CN" altLang="en-US" dirty="0">
                <a:solidFill>
                  <a:schemeClr val="bg1"/>
                </a:solidFill>
              </a:rPr>
              <a:t>汉明相似度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19D2FB-9CB7-48B1-9C96-37401E03F56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89" y="1240972"/>
            <a:ext cx="5049598" cy="16988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5DA020-C6EF-42DD-86F1-C01F49E82680}"/>
              </a:ext>
            </a:extLst>
          </p:cNvPr>
          <p:cNvSpPr txBox="1"/>
          <p:nvPr/>
        </p:nvSpPr>
        <p:spPr>
          <a:xfrm>
            <a:off x="438539" y="3533583"/>
            <a:ext cx="236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优化目标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F5D691-1DB2-4660-85EB-6CBD7346FBA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89" y="3718249"/>
            <a:ext cx="5049598" cy="16235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6D21E87-B95A-4269-8702-8334DB60514B}"/>
              </a:ext>
            </a:extLst>
          </p:cNvPr>
          <p:cNvSpPr txBox="1"/>
          <p:nvPr/>
        </p:nvSpPr>
        <p:spPr>
          <a:xfrm>
            <a:off x="328725" y="427054"/>
            <a:ext cx="62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4"/>
                  <a:stretch>
                    <a:fillRect/>
                  </a:stretch>
                </a:blipFill>
                <a:latin typeface="Impact" panose="020B0806030902050204" pitchFamily="34" charset="0"/>
              </a:rPr>
              <a:t>03</a:t>
            </a:r>
            <a:endParaRPr lang="zh-CN" altLang="en-US" sz="3200" dirty="0">
              <a:blipFill>
                <a:blip r:embed="rId4"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CB44BA7-66BD-40A0-8B01-D33D4934C185}"/>
              </a:ext>
            </a:extLst>
          </p:cNvPr>
          <p:cNvSpPr txBox="1"/>
          <p:nvPr/>
        </p:nvSpPr>
        <p:spPr>
          <a:xfrm>
            <a:off x="1165609" y="48860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</p:spTree>
    <p:extLst>
      <p:ext uri="{BB962C8B-B14F-4D97-AF65-F5344CB8AC3E}">
        <p14:creationId xmlns:p14="http://schemas.microsoft.com/office/powerpoint/2010/main" val="3212875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ED12DDD-BB61-4D6F-940A-1769BADBC166}"/>
              </a:ext>
            </a:extLst>
          </p:cNvPr>
          <p:cNvSpPr txBox="1"/>
          <p:nvPr/>
        </p:nvSpPr>
        <p:spPr>
          <a:xfrm>
            <a:off x="328725" y="427054"/>
            <a:ext cx="62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2"/>
                  <a:stretch>
                    <a:fillRect/>
                  </a:stretch>
                </a:blipFill>
                <a:latin typeface="Impact" panose="020B0806030902050204" pitchFamily="34" charset="0"/>
              </a:rPr>
              <a:t>03</a:t>
            </a:r>
            <a:endParaRPr lang="zh-CN" altLang="en-US" sz="3200" dirty="0">
              <a:blipFill>
                <a:blip r:embed="rId2"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21ECEE0-FF08-4E76-BBD4-26EC4537A96D}"/>
              </a:ext>
            </a:extLst>
          </p:cNvPr>
          <p:cNvSpPr txBox="1"/>
          <p:nvPr/>
        </p:nvSpPr>
        <p:spPr>
          <a:xfrm>
            <a:off x="1165609" y="48860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68BC61-2AD7-4E93-8878-0F2BACEFDDBB}"/>
              </a:ext>
            </a:extLst>
          </p:cNvPr>
          <p:cNvSpPr txBox="1"/>
          <p:nvPr/>
        </p:nvSpPr>
        <p:spPr>
          <a:xfrm>
            <a:off x="67718" y="1490194"/>
            <a:ext cx="333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Hashing method-1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A30179-ACCA-4DDD-B144-E8881CDBC88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869" y="1255316"/>
            <a:ext cx="4340031" cy="226994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F55CDC8-45DD-467F-994C-60FEF276A1DA}"/>
              </a:ext>
            </a:extLst>
          </p:cNvPr>
          <p:cNvSpPr/>
          <p:nvPr/>
        </p:nvSpPr>
        <p:spPr>
          <a:xfrm>
            <a:off x="307078" y="2033655"/>
            <a:ext cx="4195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hard tanh/ hand sigmoid 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wth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probability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F11F35E-297F-4479-8D52-0FC65868F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180" y="17817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图片 9">
            <a:extLst>
              <a:ext uri="{FF2B5EF4-FFF2-40B4-BE49-F238E27FC236}">
                <a16:creationId xmlns:a16="http://schemas.microsoft.com/office/drawing/2014/main" id="{EAC4CB29-8E2D-4AB4-A448-9BEAA8750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260" y="3928258"/>
            <a:ext cx="4340031" cy="268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6F807068-5966-4582-ACA0-D84A0C46C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846" y="4044183"/>
            <a:ext cx="2797078" cy="102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/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double bit </a:t>
            </a:r>
            <a:r>
              <a:rPr kumimoji="0" lang="en-US" altLang="zh-CN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quatization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 bit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基于数据分布）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9A0C6C0-C5F6-4F2C-AA3A-6AF917B4E4BF}"/>
              </a:ext>
            </a:extLst>
          </p:cNvPr>
          <p:cNvSpPr txBox="1"/>
          <p:nvPr/>
        </p:nvSpPr>
        <p:spPr>
          <a:xfrm>
            <a:off x="166505" y="3743592"/>
            <a:ext cx="333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Hashing method-2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983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711503C-67D7-4AB3-8891-1994E4BB057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494" y="3868568"/>
            <a:ext cx="5709627" cy="18451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4B760A-3561-4BD9-98BC-36F6088DD98C}"/>
              </a:ext>
            </a:extLst>
          </p:cNvPr>
          <p:cNvSpPr txBox="1"/>
          <p:nvPr/>
        </p:nvSpPr>
        <p:spPr>
          <a:xfrm>
            <a:off x="328725" y="427054"/>
            <a:ext cx="62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3"/>
                  <a:stretch>
                    <a:fillRect/>
                  </a:stretch>
                </a:blipFill>
                <a:latin typeface="Impact" panose="020B0806030902050204" pitchFamily="34" charset="0"/>
              </a:rPr>
              <a:t>03</a:t>
            </a:r>
            <a:endParaRPr lang="zh-CN" altLang="en-US" sz="3200" dirty="0">
              <a:blipFill>
                <a:blip r:embed="rId3"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D0E7DC-0505-466C-BAD1-9584D4E33365}"/>
              </a:ext>
            </a:extLst>
          </p:cNvPr>
          <p:cNvSpPr txBox="1"/>
          <p:nvPr/>
        </p:nvSpPr>
        <p:spPr>
          <a:xfrm>
            <a:off x="1165609" y="48860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FC9F1D-5E3A-44F4-B0A8-4F7E1D34F686}"/>
              </a:ext>
            </a:extLst>
          </p:cNvPr>
          <p:cNvSpPr/>
          <p:nvPr/>
        </p:nvSpPr>
        <p:spPr>
          <a:xfrm>
            <a:off x="2808514" y="1951672"/>
            <a:ext cx="62981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        </a:t>
            </a:r>
            <a:r>
              <a:rPr lang="zh-CN" altLang="en-US" dirty="0">
                <a:solidFill>
                  <a:schemeClr val="bg1"/>
                </a:solidFill>
              </a:rPr>
              <a:t>原本的DNE没有节点的属性，只有一个邻接矩阵，通过邻接矩阵来获得节点的二值embedding，以及一个</a:t>
            </a:r>
            <a:r>
              <a:rPr lang="zh-CN" altLang="en-US" dirty="0" smtClean="0">
                <a:solidFill>
                  <a:schemeClr val="bg1"/>
                </a:solidFill>
              </a:rPr>
              <a:t>分类器；LQANR</a:t>
            </a:r>
            <a:r>
              <a:rPr lang="zh-CN" altLang="en-US" dirty="0">
                <a:solidFill>
                  <a:schemeClr val="bg1"/>
                </a:solidFill>
              </a:rPr>
              <a:t>加入了节点属性，通过邻接矩阵和节点的信息来获得节点的lowbit embedding，lowbit就是将原本{+1， -1}的二值形式转化为{-2^n...-2, -1, 0, 1, ... 2^n}的形式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B98A600-EB08-4241-A5D7-434241D14582}"/>
              </a:ext>
            </a:extLst>
          </p:cNvPr>
          <p:cNvSpPr/>
          <p:nvPr/>
        </p:nvSpPr>
        <p:spPr>
          <a:xfrm>
            <a:off x="639868" y="134702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LQANR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77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2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0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88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3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76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流程图: 离页连接符 2"/>
          <p:cNvSpPr/>
          <p:nvPr/>
        </p:nvSpPr>
        <p:spPr>
          <a:xfrm>
            <a:off x="2173059" y="1931648"/>
            <a:ext cx="1692234" cy="1773054"/>
          </a:xfrm>
          <a:prstGeom prst="flowChartOffpage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b="1" kern="0" dirty="0">
                <a:solidFill>
                  <a:prstClr val="white"/>
                </a:solidFill>
                <a:latin typeface="Arial"/>
                <a:ea typeface="微软雅黑"/>
              </a:rPr>
              <a:t>4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068493" y="2781587"/>
            <a:ext cx="575310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6" name="文本框 32"/>
          <p:cNvSpPr txBox="1"/>
          <p:nvPr/>
        </p:nvSpPr>
        <p:spPr>
          <a:xfrm>
            <a:off x="4565519" y="1945742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</a:rPr>
              <a:t>难点以及解决</a:t>
            </a:r>
          </a:p>
        </p:txBody>
      </p:sp>
    </p:spTree>
    <p:extLst>
      <p:ext uri="{BB962C8B-B14F-4D97-AF65-F5344CB8AC3E}">
        <p14:creationId xmlns:p14="http://schemas.microsoft.com/office/powerpoint/2010/main" val="224044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6"/>
    </mc:Choice>
    <mc:Fallback xmlns="">
      <p:transition spd="slow" advTm="4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难点以及解决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3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3756701" y="1846346"/>
            <a:ext cx="5311100" cy="1099444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/>
                <a:ea typeface="微软雅黑"/>
                <a:cs typeface="Arial" panose="020B0604020202020204" pitchFamily="34" charset="0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Arial" panose="020B0604020202020204" pitchFamily="34" charset="0"/>
              </a:rPr>
              <a:t>、机器学习相关知识薄弱，部分算法难以理解</a:t>
            </a:r>
            <a:endParaRPr lang="en-US" altLang="zh-CN" dirty="0">
              <a:solidFill>
                <a:schemeClr val="bg1"/>
              </a:solidFill>
              <a:latin typeface="微软雅黑"/>
              <a:ea typeface="微软雅黑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/>
                <a:ea typeface="微软雅黑"/>
                <a:cs typeface="Arial" panose="020B0604020202020204" pitchFamily="34" charset="0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Arial" panose="020B0604020202020204" pitchFamily="34" charset="0"/>
              </a:rPr>
              <a:t>、研究方向不明确，自己构建的模型对比现有模型，其准确率较低，难以得到理想结果。</a:t>
            </a:r>
          </a:p>
        </p:txBody>
      </p:sp>
      <p:sp>
        <p:nvSpPr>
          <p:cNvPr id="7" name="文本框 18"/>
          <p:cNvSpPr txBox="1"/>
          <p:nvPr/>
        </p:nvSpPr>
        <p:spPr>
          <a:xfrm>
            <a:off x="2559790" y="4911784"/>
            <a:ext cx="6049965" cy="874382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Arial" panose="020B0604020202020204" pitchFamily="34" charset="0"/>
              </a:rPr>
              <a:t>网上查询相关网课、咨询机器学习任课老师</a:t>
            </a:r>
            <a:r>
              <a:rPr lang="zh-CN" altLang="en-US" sz="1200" dirty="0">
                <a:solidFill>
                  <a:schemeClr val="bg1"/>
                </a:solidFill>
                <a:latin typeface="微软雅黑"/>
                <a:ea typeface="微软雅黑"/>
              </a:rPr>
              <a:t>。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Arial" panose="020B0604020202020204" pitchFamily="34" charset="0"/>
              </a:rPr>
              <a:t>资讯老师，查阅相关论文</a:t>
            </a:r>
          </a:p>
        </p:txBody>
      </p:sp>
      <p:sp>
        <p:nvSpPr>
          <p:cNvPr id="8" name="矩形 7"/>
          <p:cNvSpPr/>
          <p:nvPr/>
        </p:nvSpPr>
        <p:spPr>
          <a:xfrm rot="20926619">
            <a:off x="2000926" y="3476581"/>
            <a:ext cx="8241741" cy="39178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lIns="91416" tIns="45708" rIns="91416" bIns="45708" rtlCol="0" anchor="ctr"/>
          <a:lstStyle/>
          <a:p>
            <a:pPr algn="ctr">
              <a:defRPr/>
            </a:pPr>
            <a:endParaRPr lang="zh-CN" altLang="en-US" sz="2399" b="1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80561" y="1912982"/>
            <a:ext cx="1639687" cy="1455268"/>
            <a:chOff x="411429" y="2379138"/>
            <a:chExt cx="1640114" cy="1455646"/>
          </a:xfrm>
        </p:grpSpPr>
        <p:sp>
          <p:nvSpPr>
            <p:cNvPr id="10" name="下箭头 9"/>
            <p:cNvSpPr/>
            <p:nvPr/>
          </p:nvSpPr>
          <p:spPr>
            <a:xfrm>
              <a:off x="411429" y="2379138"/>
              <a:ext cx="1640114" cy="1455646"/>
            </a:xfrm>
            <a:prstGeom prst="downArrow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eaVert" rtlCol="0" anchor="ctr"/>
            <a:lstStyle/>
            <a:p>
              <a:pPr algn="ctr">
                <a:defRPr/>
              </a:pPr>
              <a:endParaRPr lang="zh-CN" altLang="en-US" sz="2000" b="1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4"/>
            <p:cNvSpPr txBox="1"/>
            <p:nvPr/>
          </p:nvSpPr>
          <p:spPr>
            <a:xfrm>
              <a:off x="985243" y="2392494"/>
              <a:ext cx="492571" cy="125476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20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难点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623347" y="4025136"/>
            <a:ext cx="1639688" cy="1455269"/>
            <a:chOff x="7055945" y="4194060"/>
            <a:chExt cx="1640114" cy="1455648"/>
          </a:xfrm>
          <a:solidFill>
            <a:srgbClr val="4188A8"/>
          </a:solidFill>
        </p:grpSpPr>
        <p:sp>
          <p:nvSpPr>
            <p:cNvPr id="13" name="下箭头 12"/>
            <p:cNvSpPr/>
            <p:nvPr/>
          </p:nvSpPr>
          <p:spPr>
            <a:xfrm flipV="1">
              <a:off x="7055945" y="4194060"/>
              <a:ext cx="1640114" cy="1455648"/>
            </a:xfrm>
            <a:prstGeom prst="downArrow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vert" rtlCol="0" anchor="ctr"/>
            <a:lstStyle/>
            <a:p>
              <a:pPr algn="ctr">
                <a:defRPr/>
              </a:pPr>
              <a:endParaRPr lang="zh-CN" altLang="en-US" sz="2000" b="1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22"/>
            <p:cNvSpPr txBox="1"/>
            <p:nvPr/>
          </p:nvSpPr>
          <p:spPr>
            <a:xfrm>
              <a:off x="7629752" y="4371789"/>
              <a:ext cx="492571" cy="12547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20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</a:t>
              </a:r>
            </a:p>
          </p:txBody>
        </p:sp>
      </p:grpSp>
      <p:sp>
        <p:nvSpPr>
          <p:cNvPr id="15" name="等腰三角形 14"/>
          <p:cNvSpPr/>
          <p:nvPr/>
        </p:nvSpPr>
        <p:spPr>
          <a:xfrm>
            <a:off x="5704732" y="3854018"/>
            <a:ext cx="870632" cy="750544"/>
          </a:xfrm>
          <a:prstGeom prst="triangle">
            <a:avLst/>
          </a:prstGeom>
          <a:blipFill dpi="0"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lIns="91416" tIns="45708" rIns="91416" bIns="45708" rtlCol="0" anchor="ctr"/>
          <a:lstStyle/>
          <a:p>
            <a:pPr algn="ctr">
              <a:defRPr/>
            </a:pPr>
            <a:endParaRPr lang="zh-CN" altLang="en-US" sz="2399" b="1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235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9"/>
    </mc:Choice>
    <mc:Fallback xmlns="">
      <p:transition spd="slow" advTm="3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2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0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88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3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76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流程图: 离页连接符 2"/>
          <p:cNvSpPr/>
          <p:nvPr/>
        </p:nvSpPr>
        <p:spPr>
          <a:xfrm>
            <a:off x="2414053" y="2414649"/>
            <a:ext cx="1692234" cy="1773054"/>
          </a:xfrm>
          <a:prstGeom prst="flowChartOffpage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b="1" kern="0" noProof="0" dirty="0">
                <a:solidFill>
                  <a:prstClr val="white"/>
                </a:solidFill>
                <a:latin typeface="Arial"/>
                <a:ea typeface="微软雅黑"/>
              </a:rPr>
              <a:t>5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309487" y="3264588"/>
            <a:ext cx="575310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6" name="文本框 32"/>
          <p:cNvSpPr txBox="1"/>
          <p:nvPr/>
        </p:nvSpPr>
        <p:spPr>
          <a:xfrm>
            <a:off x="4806513" y="2428743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</a:rPr>
              <a:t>后续计划</a:t>
            </a:r>
          </a:p>
        </p:txBody>
      </p:sp>
    </p:spTree>
    <p:extLst>
      <p:ext uri="{BB962C8B-B14F-4D97-AF65-F5344CB8AC3E}">
        <p14:creationId xmlns:p14="http://schemas.microsoft.com/office/powerpoint/2010/main" val="90203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9"/>
    </mc:Choice>
    <mc:Fallback xmlns="">
      <p:transition spd="slow" advTm="4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后续计划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3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6" name="Shape 2012"/>
          <p:cNvSpPr/>
          <p:nvPr/>
        </p:nvSpPr>
        <p:spPr>
          <a:xfrm>
            <a:off x="7053588" y="2062776"/>
            <a:ext cx="3369694" cy="1490026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46" tIns="19046" rIns="19046" bIns="19046" anchor="ctr"/>
          <a:lstStyle/>
          <a:p>
            <a:endParaRPr sz="1733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7" name="Shape 2013"/>
          <p:cNvSpPr/>
          <p:nvPr/>
        </p:nvSpPr>
        <p:spPr>
          <a:xfrm>
            <a:off x="7053588" y="4153518"/>
            <a:ext cx="3369694" cy="1488448"/>
          </a:xfrm>
          <a:prstGeom prst="roundRect">
            <a:avLst>
              <a:gd name="adj" fmla="val 6925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46" tIns="19046" rIns="19046" bIns="19046" anchor="ctr"/>
          <a:lstStyle/>
          <a:p>
            <a:endParaRPr sz="1733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8" name="Shape 2014"/>
          <p:cNvSpPr/>
          <p:nvPr/>
        </p:nvSpPr>
        <p:spPr>
          <a:xfrm>
            <a:off x="1765300" y="4153518"/>
            <a:ext cx="3376684" cy="1490025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46" tIns="19046" rIns="19046" bIns="19046" anchor="ctr"/>
          <a:lstStyle/>
          <a:p>
            <a:endParaRPr sz="1733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9" name="Shape 2015"/>
          <p:cNvSpPr/>
          <p:nvPr/>
        </p:nvSpPr>
        <p:spPr>
          <a:xfrm>
            <a:off x="1765300" y="2062776"/>
            <a:ext cx="3376684" cy="1490026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46" tIns="19046" rIns="19046" bIns="19046" anchor="ctr"/>
          <a:lstStyle/>
          <a:p>
            <a:endParaRPr sz="1733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10" name="Shape 2016"/>
          <p:cNvSpPr/>
          <p:nvPr/>
        </p:nvSpPr>
        <p:spPr>
          <a:xfrm>
            <a:off x="4688815" y="2455721"/>
            <a:ext cx="2823651" cy="2823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25393" tIns="25393" rIns="25393" bIns="25393" anchor="ctr"/>
          <a:lstStyle/>
          <a:p>
            <a:endParaRPr sz="1733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11" name="Shape 2021"/>
          <p:cNvSpPr/>
          <p:nvPr/>
        </p:nvSpPr>
        <p:spPr>
          <a:xfrm>
            <a:off x="2715203" y="4893159"/>
            <a:ext cx="2321329" cy="509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多</a:t>
            </a:r>
            <a:r>
              <a:rPr lang="en-US" altLang="zh-CN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bit</a:t>
            </a: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方向，使用更加有效率和准确度的</a:t>
            </a:r>
            <a:r>
              <a:rPr lang="en-US" altLang="zh-CN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quantization</a:t>
            </a: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的技巧；</a:t>
            </a:r>
            <a:endParaRPr lang="zh-CN" altLang="en-US" sz="12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2" name="Shape 2022"/>
          <p:cNvSpPr/>
          <p:nvPr/>
        </p:nvSpPr>
        <p:spPr>
          <a:xfrm>
            <a:off x="2423194" y="2242873"/>
            <a:ext cx="1868845" cy="40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Shape 2023"/>
          <p:cNvSpPr/>
          <p:nvPr/>
        </p:nvSpPr>
        <p:spPr>
          <a:xfrm>
            <a:off x="2879073" y="2276908"/>
            <a:ext cx="2321329" cy="485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使用图</a:t>
            </a:r>
            <a:r>
              <a:rPr lang="zh-CN" altLang="en-US" sz="1200" dirty="0" smtClean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神经网络，比如</a:t>
            </a:r>
            <a:r>
              <a:rPr lang="en-US" altLang="zh-CN" sz="1200" dirty="0" smtClean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GCN</a:t>
            </a:r>
            <a:r>
              <a:rPr lang="zh-CN" altLang="en-US" sz="1200" dirty="0" smtClean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，</a:t>
            </a:r>
            <a:r>
              <a:rPr lang="en-US" altLang="zh-CN" sz="1200" dirty="0" smtClean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GAT</a:t>
            </a:r>
            <a:r>
              <a:rPr lang="zh-CN" altLang="en-US" sz="1200" dirty="0" smtClean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来</a:t>
            </a: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产生二值的</a:t>
            </a:r>
            <a:r>
              <a:rPr lang="en-US" altLang="zh-CN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embedding</a:t>
            </a: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并且完成节点的分类，如果可能的话，将</a:t>
            </a:r>
            <a:r>
              <a:rPr lang="en-US" altLang="zh-CN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GNN</a:t>
            </a: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也转化为二值的形式。</a:t>
            </a:r>
            <a:endParaRPr lang="zh-CN" altLang="en-US" sz="12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4" name="Shape 2024"/>
          <p:cNvSpPr/>
          <p:nvPr/>
        </p:nvSpPr>
        <p:spPr>
          <a:xfrm>
            <a:off x="2423194" y="4378271"/>
            <a:ext cx="1868845" cy="40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Shape 2025"/>
          <p:cNvSpPr/>
          <p:nvPr/>
        </p:nvSpPr>
        <p:spPr>
          <a:xfrm>
            <a:off x="7474366" y="2641081"/>
            <a:ext cx="2312064" cy="509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在分类器方面，实现二值或者</a:t>
            </a:r>
            <a:r>
              <a:rPr lang="en-US" altLang="zh-CN" sz="1200" dirty="0" err="1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lowbit</a:t>
            </a: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的分类器（如</a:t>
            </a:r>
            <a:r>
              <a:rPr lang="en-US" altLang="zh-CN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SVM</a:t>
            </a: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，</a:t>
            </a:r>
            <a:r>
              <a:rPr lang="en-US" altLang="zh-CN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NN</a:t>
            </a: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）；</a:t>
            </a:r>
            <a:endParaRPr lang="zh-CN" altLang="en-US" sz="12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6" name="Shape 2026"/>
          <p:cNvSpPr/>
          <p:nvPr/>
        </p:nvSpPr>
        <p:spPr>
          <a:xfrm>
            <a:off x="7474366" y="2232825"/>
            <a:ext cx="1868845" cy="40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3500">
                <a:solidFill>
                  <a:srgbClr val="53585F"/>
                </a:solidFill>
              </a:defRPr>
            </a:lvl1pPr>
          </a:lstStyle>
          <a:p>
            <a:pPr algn="l"/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Shape 2027"/>
          <p:cNvSpPr/>
          <p:nvPr/>
        </p:nvSpPr>
        <p:spPr>
          <a:xfrm>
            <a:off x="7010144" y="4748527"/>
            <a:ext cx="2776286" cy="654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现有的技术中，缺少使用在</a:t>
            </a:r>
            <a:r>
              <a:rPr lang="en-US" altLang="zh-CN" sz="1200" dirty="0" err="1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lowbit</a:t>
            </a: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框架下的</a:t>
            </a:r>
            <a:r>
              <a:rPr lang="zh-CN" altLang="en-US" sz="1200" dirty="0" smtClean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分类</a:t>
            </a:r>
            <a:r>
              <a:rPr lang="zh-CN" altLang="en-US" sz="1200" dirty="0" smtClean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器</a:t>
            </a:r>
            <a:r>
              <a:rPr lang="zh-CN" altLang="en-US" sz="1200" dirty="0" smtClean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模型</a:t>
            </a: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，这也是我们努力的方向；</a:t>
            </a:r>
            <a:endParaRPr lang="zh-CN" altLang="en-US" sz="12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8" name="Shape 2028"/>
          <p:cNvSpPr/>
          <p:nvPr/>
        </p:nvSpPr>
        <p:spPr>
          <a:xfrm>
            <a:off x="7474366" y="4378271"/>
            <a:ext cx="1868845" cy="40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3500">
                <a:solidFill>
                  <a:srgbClr val="53585F"/>
                </a:solidFill>
              </a:defRPr>
            </a:lvl1pPr>
          </a:lstStyle>
          <a:p>
            <a:pPr algn="l"/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Group 2031"/>
          <p:cNvGrpSpPr/>
          <p:nvPr/>
        </p:nvGrpSpPr>
        <p:grpSpPr>
          <a:xfrm>
            <a:off x="1310218" y="2313944"/>
            <a:ext cx="955237" cy="955237"/>
            <a:chOff x="0" y="0"/>
            <a:chExt cx="1910968" cy="1910968"/>
          </a:xfrm>
        </p:grpSpPr>
        <p:sp>
          <p:nvSpPr>
            <p:cNvPr id="20" name="Shape 2029"/>
            <p:cNvSpPr/>
            <p:nvPr/>
          </p:nvSpPr>
          <p:spPr>
            <a:xfrm>
              <a:off x="0" y="0"/>
              <a:ext cx="1910969" cy="1910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3858" tIns="33858" rIns="33858" bIns="33858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1" name="Shape 2030"/>
            <p:cNvSpPr/>
            <p:nvPr/>
          </p:nvSpPr>
          <p:spPr>
            <a:xfrm>
              <a:off x="553362" y="560070"/>
              <a:ext cx="804244" cy="70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22" name="Group 2034"/>
          <p:cNvGrpSpPr/>
          <p:nvPr/>
        </p:nvGrpSpPr>
        <p:grpSpPr>
          <a:xfrm>
            <a:off x="1312885" y="4406462"/>
            <a:ext cx="949903" cy="949903"/>
            <a:chOff x="0" y="0"/>
            <a:chExt cx="1900300" cy="1900300"/>
          </a:xfrm>
        </p:grpSpPr>
        <p:sp>
          <p:nvSpPr>
            <p:cNvPr id="23" name="Shape 2032"/>
            <p:cNvSpPr/>
            <p:nvPr/>
          </p:nvSpPr>
          <p:spPr>
            <a:xfrm>
              <a:off x="0" y="0"/>
              <a:ext cx="1900300" cy="1900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3858" tIns="33858" rIns="33858" bIns="33858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4" name="Shape 2033"/>
            <p:cNvSpPr/>
            <p:nvPr/>
          </p:nvSpPr>
          <p:spPr>
            <a:xfrm flipH="1">
              <a:off x="548028" y="596693"/>
              <a:ext cx="804245" cy="70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25" name="Shape 2035"/>
          <p:cNvSpPr/>
          <p:nvPr/>
        </p:nvSpPr>
        <p:spPr>
          <a:xfrm>
            <a:off x="9972070" y="4406459"/>
            <a:ext cx="949905" cy="94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 dpi="0"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miter lim="400000"/>
          </a:ln>
          <a:effectLst/>
        </p:spPr>
        <p:txBody>
          <a:bodyPr wrap="square" lIns="25393" tIns="25393" rIns="25393" bIns="25393" numCol="1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33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grpSp>
        <p:nvGrpSpPr>
          <p:cNvPr id="26" name="Group 2040"/>
          <p:cNvGrpSpPr/>
          <p:nvPr/>
        </p:nvGrpSpPr>
        <p:grpSpPr>
          <a:xfrm>
            <a:off x="9966763" y="2313944"/>
            <a:ext cx="955237" cy="955237"/>
            <a:chOff x="0" y="0"/>
            <a:chExt cx="1910968" cy="1910968"/>
          </a:xfrm>
        </p:grpSpPr>
        <p:sp>
          <p:nvSpPr>
            <p:cNvPr id="27" name="Shape 2038"/>
            <p:cNvSpPr/>
            <p:nvPr/>
          </p:nvSpPr>
          <p:spPr>
            <a:xfrm>
              <a:off x="0" y="0"/>
              <a:ext cx="1910969" cy="1910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3858" tIns="33858" rIns="33858" bIns="33858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8" name="Shape 2039"/>
            <p:cNvSpPr/>
            <p:nvPr/>
          </p:nvSpPr>
          <p:spPr>
            <a:xfrm>
              <a:off x="657404" y="557107"/>
              <a:ext cx="596161" cy="749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072" extrusionOk="0">
                  <a:moveTo>
                    <a:pt x="17468" y="6506"/>
                  </a:moveTo>
                  <a:cubicBezTo>
                    <a:pt x="16410" y="7763"/>
                    <a:pt x="15333" y="6878"/>
                    <a:pt x="13824" y="5996"/>
                  </a:cubicBezTo>
                  <a:cubicBezTo>
                    <a:pt x="12317" y="5116"/>
                    <a:pt x="10950" y="4575"/>
                    <a:pt x="12006" y="3318"/>
                  </a:cubicBezTo>
                  <a:cubicBezTo>
                    <a:pt x="13062" y="2059"/>
                    <a:pt x="15140" y="1754"/>
                    <a:pt x="16648" y="2634"/>
                  </a:cubicBezTo>
                  <a:cubicBezTo>
                    <a:pt x="18155" y="3515"/>
                    <a:pt x="18522" y="5248"/>
                    <a:pt x="17468" y="6506"/>
                  </a:cubicBezTo>
                  <a:close/>
                  <a:moveTo>
                    <a:pt x="20868" y="4865"/>
                  </a:moveTo>
                  <a:cubicBezTo>
                    <a:pt x="20191" y="1663"/>
                    <a:pt x="16530" y="-474"/>
                    <a:pt x="12691" y="90"/>
                  </a:cubicBezTo>
                  <a:cubicBezTo>
                    <a:pt x="8853" y="655"/>
                    <a:pt x="5613" y="3118"/>
                    <a:pt x="6290" y="6320"/>
                  </a:cubicBezTo>
                  <a:cubicBezTo>
                    <a:pt x="6436" y="7009"/>
                    <a:pt x="6840" y="8088"/>
                    <a:pt x="7318" y="8862"/>
                  </a:cubicBezTo>
                  <a:lnTo>
                    <a:pt x="346" y="17166"/>
                  </a:lnTo>
                  <a:cubicBezTo>
                    <a:pt x="90" y="17473"/>
                    <a:pt x="-56" y="18024"/>
                    <a:pt x="20" y="18392"/>
                  </a:cubicBezTo>
                  <a:lnTo>
                    <a:pt x="470" y="20511"/>
                  </a:lnTo>
                  <a:cubicBezTo>
                    <a:pt x="547" y="20879"/>
                    <a:pt x="971" y="21126"/>
                    <a:pt x="1412" y="21061"/>
                  </a:cubicBezTo>
                  <a:lnTo>
                    <a:pt x="3454" y="20761"/>
                  </a:lnTo>
                  <a:cubicBezTo>
                    <a:pt x="3895" y="20696"/>
                    <a:pt x="4457" y="20387"/>
                    <a:pt x="4700" y="20072"/>
                  </a:cubicBezTo>
                  <a:lnTo>
                    <a:pt x="7456" y="16513"/>
                  </a:lnTo>
                  <a:lnTo>
                    <a:pt x="7480" y="16490"/>
                  </a:lnTo>
                  <a:lnTo>
                    <a:pt x="9346" y="16216"/>
                  </a:lnTo>
                  <a:lnTo>
                    <a:pt x="12566" y="12046"/>
                  </a:lnTo>
                  <a:cubicBezTo>
                    <a:pt x="13623" y="12195"/>
                    <a:pt x="15142" y="12146"/>
                    <a:pt x="16039" y="12013"/>
                  </a:cubicBezTo>
                  <a:cubicBezTo>
                    <a:pt x="19878" y="11449"/>
                    <a:pt x="21544" y="8068"/>
                    <a:pt x="20868" y="486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29" name="Text Placeholder 5"/>
          <p:cNvSpPr txBox="1">
            <a:spLocks/>
          </p:cNvSpPr>
          <p:nvPr/>
        </p:nvSpPr>
        <p:spPr>
          <a:xfrm>
            <a:off x="5301126" y="3382840"/>
            <a:ext cx="1727061" cy="84625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zh-CN" altLang="en-US" sz="26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后续计划</a:t>
            </a:r>
            <a:endParaRPr lang="en-GB" altLang="zh-CN" sz="2666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Shape 2036"/>
          <p:cNvSpPr/>
          <p:nvPr/>
        </p:nvSpPr>
        <p:spPr>
          <a:xfrm>
            <a:off x="10246013" y="4666998"/>
            <a:ext cx="402018" cy="428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3" h="21260" extrusionOk="0">
                <a:moveTo>
                  <a:pt x="11752" y="11733"/>
                </a:moveTo>
                <a:lnTo>
                  <a:pt x="9401" y="11733"/>
                </a:lnTo>
                <a:lnTo>
                  <a:pt x="9401" y="5975"/>
                </a:lnTo>
                <a:lnTo>
                  <a:pt x="11752" y="5975"/>
                </a:lnTo>
                <a:cubicBezTo>
                  <a:pt x="11752" y="5975"/>
                  <a:pt x="11752" y="11733"/>
                  <a:pt x="11752" y="11733"/>
                </a:cubicBezTo>
                <a:close/>
                <a:moveTo>
                  <a:pt x="11752" y="15276"/>
                </a:moveTo>
                <a:lnTo>
                  <a:pt x="9401" y="15276"/>
                </a:lnTo>
                <a:lnTo>
                  <a:pt x="9401" y="12951"/>
                </a:lnTo>
                <a:lnTo>
                  <a:pt x="11752" y="12951"/>
                </a:lnTo>
                <a:cubicBezTo>
                  <a:pt x="11752" y="12951"/>
                  <a:pt x="11752" y="15276"/>
                  <a:pt x="11752" y="15276"/>
                </a:cubicBezTo>
                <a:close/>
                <a:moveTo>
                  <a:pt x="20789" y="13227"/>
                </a:moveTo>
                <a:lnTo>
                  <a:pt x="18761" y="11523"/>
                </a:lnTo>
                <a:cubicBezTo>
                  <a:pt x="18172" y="11029"/>
                  <a:pt x="18172" y="10223"/>
                  <a:pt x="18761" y="9729"/>
                </a:cubicBezTo>
                <a:lnTo>
                  <a:pt x="20789" y="8025"/>
                </a:lnTo>
                <a:cubicBezTo>
                  <a:pt x="21376" y="7532"/>
                  <a:pt x="21220" y="7072"/>
                  <a:pt x="20441" y="7001"/>
                </a:cubicBezTo>
                <a:lnTo>
                  <a:pt x="17751" y="6761"/>
                </a:lnTo>
                <a:cubicBezTo>
                  <a:pt x="16971" y="6692"/>
                  <a:pt x="16552" y="6061"/>
                  <a:pt x="16819" y="5360"/>
                </a:cubicBezTo>
                <a:lnTo>
                  <a:pt x="18247" y="1615"/>
                </a:lnTo>
                <a:cubicBezTo>
                  <a:pt x="18515" y="912"/>
                  <a:pt x="18188" y="656"/>
                  <a:pt x="17520" y="1047"/>
                </a:cubicBezTo>
                <a:lnTo>
                  <a:pt x="14346" y="2896"/>
                </a:lnTo>
                <a:cubicBezTo>
                  <a:pt x="13678" y="3285"/>
                  <a:pt x="12815" y="3072"/>
                  <a:pt x="12430" y="2423"/>
                </a:cubicBezTo>
                <a:lnTo>
                  <a:pt x="11279" y="489"/>
                </a:lnTo>
                <a:cubicBezTo>
                  <a:pt x="10893" y="-160"/>
                  <a:pt x="10255" y="-164"/>
                  <a:pt x="9860" y="481"/>
                </a:cubicBezTo>
                <a:lnTo>
                  <a:pt x="8793" y="2232"/>
                </a:lnTo>
                <a:cubicBezTo>
                  <a:pt x="8398" y="2877"/>
                  <a:pt x="7493" y="3153"/>
                  <a:pt x="6781" y="2844"/>
                </a:cubicBezTo>
                <a:lnTo>
                  <a:pt x="4900" y="2031"/>
                </a:lnTo>
                <a:cubicBezTo>
                  <a:pt x="4188" y="1723"/>
                  <a:pt x="3639" y="2080"/>
                  <a:pt x="3682" y="2825"/>
                </a:cubicBezTo>
                <a:lnTo>
                  <a:pt x="3784" y="4615"/>
                </a:lnTo>
                <a:cubicBezTo>
                  <a:pt x="3826" y="5360"/>
                  <a:pt x="3242" y="6128"/>
                  <a:pt x="2486" y="6320"/>
                </a:cubicBezTo>
                <a:lnTo>
                  <a:pt x="670" y="6780"/>
                </a:lnTo>
                <a:cubicBezTo>
                  <a:pt x="-85" y="6972"/>
                  <a:pt x="-224" y="7532"/>
                  <a:pt x="365" y="8025"/>
                </a:cubicBezTo>
                <a:lnTo>
                  <a:pt x="2394" y="9729"/>
                </a:lnTo>
                <a:cubicBezTo>
                  <a:pt x="2981" y="10223"/>
                  <a:pt x="2981" y="11029"/>
                  <a:pt x="2394" y="11523"/>
                </a:cubicBezTo>
                <a:lnTo>
                  <a:pt x="365" y="13225"/>
                </a:lnTo>
                <a:cubicBezTo>
                  <a:pt x="-224" y="13720"/>
                  <a:pt x="-68" y="14196"/>
                  <a:pt x="709" y="14285"/>
                </a:cubicBezTo>
                <a:lnTo>
                  <a:pt x="3171" y="14567"/>
                </a:lnTo>
                <a:cubicBezTo>
                  <a:pt x="3948" y="14656"/>
                  <a:pt x="4381" y="15309"/>
                  <a:pt x="4133" y="16017"/>
                </a:cubicBezTo>
                <a:lnTo>
                  <a:pt x="2869" y="19625"/>
                </a:lnTo>
                <a:cubicBezTo>
                  <a:pt x="2622" y="20333"/>
                  <a:pt x="2976" y="20609"/>
                  <a:pt x="3655" y="20240"/>
                </a:cubicBezTo>
                <a:lnTo>
                  <a:pt x="6549" y="18661"/>
                </a:lnTo>
                <a:cubicBezTo>
                  <a:pt x="7229" y="18291"/>
                  <a:pt x="8143" y="18495"/>
                  <a:pt x="8581" y="19113"/>
                </a:cubicBezTo>
                <a:lnTo>
                  <a:pt x="9782" y="20816"/>
                </a:lnTo>
                <a:cubicBezTo>
                  <a:pt x="10219" y="21436"/>
                  <a:pt x="10875" y="21403"/>
                  <a:pt x="11240" y="20741"/>
                </a:cubicBezTo>
                <a:lnTo>
                  <a:pt x="12297" y="18823"/>
                </a:lnTo>
                <a:cubicBezTo>
                  <a:pt x="12660" y="18160"/>
                  <a:pt x="13532" y="17891"/>
                  <a:pt x="14234" y="18221"/>
                </a:cubicBezTo>
                <a:lnTo>
                  <a:pt x="16272" y="19181"/>
                </a:lnTo>
                <a:cubicBezTo>
                  <a:pt x="16974" y="19511"/>
                  <a:pt x="17514" y="19172"/>
                  <a:pt x="17472" y="18427"/>
                </a:cubicBezTo>
                <a:lnTo>
                  <a:pt x="17370" y="16637"/>
                </a:lnTo>
                <a:cubicBezTo>
                  <a:pt x="17327" y="15891"/>
                  <a:pt x="17912" y="15124"/>
                  <a:pt x="18668" y="14932"/>
                </a:cubicBezTo>
                <a:lnTo>
                  <a:pt x="20482" y="14472"/>
                </a:lnTo>
                <a:cubicBezTo>
                  <a:pt x="21239" y="14280"/>
                  <a:pt x="21376" y="13720"/>
                  <a:pt x="20789" y="13227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733">
              <a:solidFill>
                <a:schemeClr val="bg1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36365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5"/>
    </mc:Choice>
    <mc:Fallback xmlns="">
      <p:transition spd="slow" advTm="8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5" grpId="0" animBg="1"/>
      <p:bldP spid="29" grpId="0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后续计划</a:t>
            </a:r>
            <a:endParaRPr lang="zh-CN" altLang="en-US" sz="24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3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6" name="任意多边形 16"/>
          <p:cNvSpPr>
            <a:spLocks noChangeArrowheads="1"/>
          </p:cNvSpPr>
          <p:nvPr/>
        </p:nvSpPr>
        <p:spPr bwMode="auto">
          <a:xfrm>
            <a:off x="7678067" y="1193644"/>
            <a:ext cx="1472327" cy="1691897"/>
          </a:xfrm>
          <a:custGeom>
            <a:avLst/>
            <a:gdLst>
              <a:gd name="T0" fmla="*/ 0 w 2008628"/>
              <a:gd name="T1" fmla="*/ 873753 h 1747506"/>
              <a:gd name="T2" fmla="*/ 436877 w 2008628"/>
              <a:gd name="T3" fmla="*/ 0 h 1747506"/>
              <a:gd name="T4" fmla="*/ 1571752 w 2008628"/>
              <a:gd name="T5" fmla="*/ 0 h 1747506"/>
              <a:gd name="T6" fmla="*/ 2008628 w 2008628"/>
              <a:gd name="T7" fmla="*/ 873753 h 1747506"/>
              <a:gd name="T8" fmla="*/ 1571752 w 2008628"/>
              <a:gd name="T9" fmla="*/ 1747506 h 1747506"/>
              <a:gd name="T10" fmla="*/ 436877 w 2008628"/>
              <a:gd name="T11" fmla="*/ 1747506 h 1747506"/>
              <a:gd name="T12" fmla="*/ 0 w 2008628"/>
              <a:gd name="T13" fmla="*/ 873753 h 174750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08628"/>
              <a:gd name="T22" fmla="*/ 0 h 1747506"/>
              <a:gd name="T23" fmla="*/ 2008628 w 2008628"/>
              <a:gd name="T24" fmla="*/ 1747506 h 174750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lIns="394240" tIns="434931" rIns="394240" bIns="434931" anchor="ctr"/>
          <a:lstStyle/>
          <a:p>
            <a:pPr algn="ctr">
              <a:lnSpc>
                <a:spcPct val="90000"/>
              </a:lnSpc>
              <a:spcAft>
                <a:spcPct val="35000"/>
              </a:spcAft>
            </a:pPr>
            <a:endParaRPr lang="zh-CN" altLang="zh-CN" sz="3200">
              <a:solidFill>
                <a:srgbClr val="FFFFFF"/>
              </a:solidFill>
            </a:endParaRPr>
          </a:p>
        </p:txBody>
      </p:sp>
      <p:sp>
        <p:nvSpPr>
          <p:cNvPr id="10" name="任意多边形 24"/>
          <p:cNvSpPr>
            <a:spLocks noChangeArrowheads="1"/>
          </p:cNvSpPr>
          <p:nvPr/>
        </p:nvSpPr>
        <p:spPr bwMode="auto">
          <a:xfrm>
            <a:off x="6087954" y="4065809"/>
            <a:ext cx="1472327" cy="1691897"/>
          </a:xfrm>
          <a:custGeom>
            <a:avLst/>
            <a:gdLst>
              <a:gd name="T0" fmla="*/ 0 w 2008628"/>
              <a:gd name="T1" fmla="*/ 873753 h 1747506"/>
              <a:gd name="T2" fmla="*/ 436877 w 2008628"/>
              <a:gd name="T3" fmla="*/ 0 h 1747506"/>
              <a:gd name="T4" fmla="*/ 1571752 w 2008628"/>
              <a:gd name="T5" fmla="*/ 0 h 1747506"/>
              <a:gd name="T6" fmla="*/ 2008628 w 2008628"/>
              <a:gd name="T7" fmla="*/ 873753 h 1747506"/>
              <a:gd name="T8" fmla="*/ 1571752 w 2008628"/>
              <a:gd name="T9" fmla="*/ 1747506 h 1747506"/>
              <a:gd name="T10" fmla="*/ 436877 w 2008628"/>
              <a:gd name="T11" fmla="*/ 1747506 h 1747506"/>
              <a:gd name="T12" fmla="*/ 0 w 2008628"/>
              <a:gd name="T13" fmla="*/ 873753 h 174750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08628"/>
              <a:gd name="T22" fmla="*/ 0 h 1747506"/>
              <a:gd name="T23" fmla="*/ 2008628 w 2008628"/>
              <a:gd name="T24" fmla="*/ 1747506 h 174750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>
            <a:noFill/>
            <a:bevel/>
            <a:headEnd/>
            <a:tailEnd/>
          </a:ln>
        </p:spPr>
        <p:txBody>
          <a:bodyPr lIns="272320" tIns="313011" rIns="272320" bIns="313011" anchor="ctr"/>
          <a:lstStyle/>
          <a:p>
            <a:pPr algn="ctr">
              <a:lnSpc>
                <a:spcPct val="90000"/>
              </a:lnSpc>
              <a:spcAft>
                <a:spcPct val="35000"/>
              </a:spcAft>
            </a:pPr>
            <a:endParaRPr lang="zh-CN" altLang="zh-CN" sz="3600">
              <a:solidFill>
                <a:srgbClr val="FFFFFF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803765" y="2629727"/>
            <a:ext cx="3195791" cy="3051779"/>
            <a:chOff x="6803765" y="2629727"/>
            <a:chExt cx="3195791" cy="3051779"/>
          </a:xfrm>
        </p:grpSpPr>
        <p:sp>
          <p:nvSpPr>
            <p:cNvPr id="7" name="任意多边形 19"/>
            <p:cNvSpPr>
              <a:spLocks noChangeArrowheads="1"/>
            </p:cNvSpPr>
            <p:nvPr/>
          </p:nvSpPr>
          <p:spPr bwMode="auto">
            <a:xfrm>
              <a:off x="6803765" y="2629727"/>
              <a:ext cx="1548526" cy="1634747"/>
            </a:xfrm>
            <a:custGeom>
              <a:avLst/>
              <a:gdLst>
                <a:gd name="T0" fmla="*/ 0 w 2008628"/>
                <a:gd name="T1" fmla="*/ 873753 h 1747506"/>
                <a:gd name="T2" fmla="*/ 436877 w 2008628"/>
                <a:gd name="T3" fmla="*/ 0 h 1747506"/>
                <a:gd name="T4" fmla="*/ 1571752 w 2008628"/>
                <a:gd name="T5" fmla="*/ 0 h 1747506"/>
                <a:gd name="T6" fmla="*/ 2008628 w 2008628"/>
                <a:gd name="T7" fmla="*/ 873753 h 1747506"/>
                <a:gd name="T8" fmla="*/ 1571752 w 2008628"/>
                <a:gd name="T9" fmla="*/ 1747506 h 1747506"/>
                <a:gd name="T10" fmla="*/ 436877 w 2008628"/>
                <a:gd name="T11" fmla="*/ 1747506 h 1747506"/>
                <a:gd name="T12" fmla="*/ 0 w 2008628"/>
                <a:gd name="T13" fmla="*/ 873753 h 17475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08628"/>
                <a:gd name="T22" fmla="*/ 0 h 1747506"/>
                <a:gd name="T23" fmla="*/ 2008628 w 2008628"/>
                <a:gd name="T24" fmla="*/ 1747506 h 1747506"/>
                <a:gd name="connsiteX0" fmla="*/ 1108269 w 2112581"/>
                <a:gd name="connsiteY0" fmla="*/ 0 h 1747506"/>
                <a:gd name="connsiteX1" fmla="*/ 2112582 w 2112581"/>
                <a:gd name="connsiteY1" fmla="*/ 380083 h 1747506"/>
                <a:gd name="connsiteX2" fmla="*/ 2112582 w 2112581"/>
                <a:gd name="connsiteY2" fmla="*/ 1367424 h 1747506"/>
                <a:gd name="connsiteX3" fmla="*/ 1108269 w 2112581"/>
                <a:gd name="connsiteY3" fmla="*/ 1747506 h 1747506"/>
                <a:gd name="connsiteX4" fmla="*/ 103956 w 2112581"/>
                <a:gd name="connsiteY4" fmla="*/ 1367424 h 1747506"/>
                <a:gd name="connsiteX5" fmla="*/ 0 w 2112581"/>
                <a:gd name="connsiteY5" fmla="*/ 399759 h 1747506"/>
                <a:gd name="connsiteX6" fmla="*/ 1108269 w 2112581"/>
                <a:gd name="connsiteY6" fmla="*/ 0 h 1747506"/>
                <a:gd name="connsiteX0" fmla="*/ 1108269 w 2112582"/>
                <a:gd name="connsiteY0" fmla="*/ 0 h 1688478"/>
                <a:gd name="connsiteX1" fmla="*/ 2112582 w 2112582"/>
                <a:gd name="connsiteY1" fmla="*/ 380083 h 1688478"/>
                <a:gd name="connsiteX2" fmla="*/ 2112582 w 2112582"/>
                <a:gd name="connsiteY2" fmla="*/ 1367424 h 1688478"/>
                <a:gd name="connsiteX3" fmla="*/ 1160247 w 2112582"/>
                <a:gd name="connsiteY3" fmla="*/ 1688478 h 1688478"/>
                <a:gd name="connsiteX4" fmla="*/ 103956 w 2112582"/>
                <a:gd name="connsiteY4" fmla="*/ 1367424 h 1688478"/>
                <a:gd name="connsiteX5" fmla="*/ 0 w 2112582"/>
                <a:gd name="connsiteY5" fmla="*/ 399759 h 1688478"/>
                <a:gd name="connsiteX6" fmla="*/ 1108269 w 2112582"/>
                <a:gd name="connsiteY6" fmla="*/ 0 h 168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582" h="1688478">
                  <a:moveTo>
                    <a:pt x="1108269" y="0"/>
                  </a:moveTo>
                  <a:lnTo>
                    <a:pt x="2112582" y="380083"/>
                  </a:lnTo>
                  <a:lnTo>
                    <a:pt x="2112582" y="1367424"/>
                  </a:lnTo>
                  <a:lnTo>
                    <a:pt x="1160247" y="1688478"/>
                  </a:lnTo>
                  <a:lnTo>
                    <a:pt x="103956" y="1367424"/>
                  </a:lnTo>
                  <a:lnTo>
                    <a:pt x="0" y="399759"/>
                  </a:lnTo>
                  <a:lnTo>
                    <a:pt x="1108269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FFFF99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94240" tIns="434931" rIns="394240" bIns="434931" anchor="ctr"/>
            <a:lstStyle/>
            <a:p>
              <a:pPr algn="ctr">
                <a:lnSpc>
                  <a:spcPct val="90000"/>
                </a:lnSpc>
                <a:spcAft>
                  <a:spcPct val="35000"/>
                </a:spcAft>
              </a:pPr>
              <a:endParaRPr lang="zh-CN" altLang="zh-CN" sz="3200">
                <a:solidFill>
                  <a:srgbClr val="FFFFFF"/>
                </a:solidFill>
              </a:endParaRPr>
            </a:p>
          </p:txBody>
        </p:sp>
        <p:sp>
          <p:nvSpPr>
            <p:cNvPr id="8" name="任意多边形 21"/>
            <p:cNvSpPr>
              <a:spLocks noChangeArrowheads="1"/>
            </p:cNvSpPr>
            <p:nvPr/>
          </p:nvSpPr>
          <p:spPr bwMode="auto">
            <a:xfrm>
              <a:off x="8470080" y="2686877"/>
              <a:ext cx="1529476" cy="1634747"/>
            </a:xfrm>
            <a:custGeom>
              <a:avLst/>
              <a:gdLst>
                <a:gd name="T0" fmla="*/ 0 w 2008628"/>
                <a:gd name="T1" fmla="*/ 873753 h 1747506"/>
                <a:gd name="T2" fmla="*/ 436877 w 2008628"/>
                <a:gd name="T3" fmla="*/ 0 h 1747506"/>
                <a:gd name="T4" fmla="*/ 1571752 w 2008628"/>
                <a:gd name="T5" fmla="*/ 0 h 1747506"/>
                <a:gd name="T6" fmla="*/ 2008628 w 2008628"/>
                <a:gd name="T7" fmla="*/ 873753 h 1747506"/>
                <a:gd name="T8" fmla="*/ 1571752 w 2008628"/>
                <a:gd name="T9" fmla="*/ 1747506 h 1747506"/>
                <a:gd name="T10" fmla="*/ 436877 w 2008628"/>
                <a:gd name="T11" fmla="*/ 1747506 h 1747506"/>
                <a:gd name="T12" fmla="*/ 0 w 2008628"/>
                <a:gd name="T13" fmla="*/ 873753 h 17475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08628"/>
                <a:gd name="T22" fmla="*/ 0 h 1747506"/>
                <a:gd name="T23" fmla="*/ 2008628 w 2008628"/>
                <a:gd name="T24" fmla="*/ 1747506 h 1747506"/>
                <a:gd name="connsiteX0" fmla="*/ 1004313 w 2086592"/>
                <a:gd name="connsiteY0" fmla="*/ 0 h 1747506"/>
                <a:gd name="connsiteX1" fmla="*/ 2086593 w 2086592"/>
                <a:gd name="connsiteY1" fmla="*/ 380083 h 1747506"/>
                <a:gd name="connsiteX2" fmla="*/ 2008626 w 2086592"/>
                <a:gd name="connsiteY2" fmla="*/ 1367424 h 1747506"/>
                <a:gd name="connsiteX3" fmla="*/ 1004313 w 2086592"/>
                <a:gd name="connsiteY3" fmla="*/ 1747506 h 1747506"/>
                <a:gd name="connsiteX4" fmla="*/ 0 w 2086592"/>
                <a:gd name="connsiteY4" fmla="*/ 1367424 h 1747506"/>
                <a:gd name="connsiteX5" fmla="*/ 0 w 2086592"/>
                <a:gd name="connsiteY5" fmla="*/ 380083 h 1747506"/>
                <a:gd name="connsiteX6" fmla="*/ 1004313 w 2086592"/>
                <a:gd name="connsiteY6" fmla="*/ 0 h 1747506"/>
                <a:gd name="connsiteX0" fmla="*/ 1004313 w 2086593"/>
                <a:gd name="connsiteY0" fmla="*/ 0 h 1688478"/>
                <a:gd name="connsiteX1" fmla="*/ 2086593 w 2086593"/>
                <a:gd name="connsiteY1" fmla="*/ 321055 h 1688478"/>
                <a:gd name="connsiteX2" fmla="*/ 2008626 w 2086593"/>
                <a:gd name="connsiteY2" fmla="*/ 1308396 h 1688478"/>
                <a:gd name="connsiteX3" fmla="*/ 1004313 w 2086593"/>
                <a:gd name="connsiteY3" fmla="*/ 1688478 h 1688478"/>
                <a:gd name="connsiteX4" fmla="*/ 0 w 2086593"/>
                <a:gd name="connsiteY4" fmla="*/ 1308396 h 1688478"/>
                <a:gd name="connsiteX5" fmla="*/ 0 w 2086593"/>
                <a:gd name="connsiteY5" fmla="*/ 321055 h 1688478"/>
                <a:gd name="connsiteX6" fmla="*/ 1004313 w 2086593"/>
                <a:gd name="connsiteY6" fmla="*/ 0 h 168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86593" h="1688478">
                  <a:moveTo>
                    <a:pt x="1004313" y="0"/>
                  </a:moveTo>
                  <a:lnTo>
                    <a:pt x="2086593" y="321055"/>
                  </a:lnTo>
                  <a:lnTo>
                    <a:pt x="2008626" y="1308396"/>
                  </a:lnTo>
                  <a:lnTo>
                    <a:pt x="1004313" y="1688478"/>
                  </a:lnTo>
                  <a:lnTo>
                    <a:pt x="0" y="1308396"/>
                  </a:lnTo>
                  <a:lnTo>
                    <a:pt x="0" y="321055"/>
                  </a:lnTo>
                  <a:lnTo>
                    <a:pt x="1004313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272320" tIns="313011" rIns="272320" bIns="313011" anchor="ctr"/>
            <a:lstStyle/>
            <a:p>
              <a:pPr algn="ctr">
                <a:lnSpc>
                  <a:spcPct val="90000"/>
                </a:lnSpc>
                <a:spcAft>
                  <a:spcPct val="35000"/>
                </a:spcAft>
              </a:pPr>
              <a:endParaRPr lang="zh-CN" altLang="zh-CN" sz="3600">
                <a:solidFill>
                  <a:srgbClr val="FFFFFF"/>
                </a:solidFill>
              </a:endParaRPr>
            </a:p>
          </p:txBody>
        </p:sp>
        <p:sp>
          <p:nvSpPr>
            <p:cNvPr id="9" name="任意多边形 22"/>
            <p:cNvSpPr>
              <a:spLocks noChangeArrowheads="1"/>
            </p:cNvSpPr>
            <p:nvPr/>
          </p:nvSpPr>
          <p:spPr bwMode="auto">
            <a:xfrm>
              <a:off x="7678069" y="4065809"/>
              <a:ext cx="1472326" cy="1615697"/>
            </a:xfrm>
            <a:custGeom>
              <a:avLst/>
              <a:gdLst>
                <a:gd name="T0" fmla="*/ 0 w 2008628"/>
                <a:gd name="T1" fmla="*/ 873753 h 1747506"/>
                <a:gd name="T2" fmla="*/ 436877 w 2008628"/>
                <a:gd name="T3" fmla="*/ 0 h 1747506"/>
                <a:gd name="T4" fmla="*/ 1571752 w 2008628"/>
                <a:gd name="T5" fmla="*/ 0 h 1747506"/>
                <a:gd name="T6" fmla="*/ 2008628 w 2008628"/>
                <a:gd name="T7" fmla="*/ 873753 h 1747506"/>
                <a:gd name="T8" fmla="*/ 1571752 w 2008628"/>
                <a:gd name="T9" fmla="*/ 1747506 h 1747506"/>
                <a:gd name="T10" fmla="*/ 436877 w 2008628"/>
                <a:gd name="T11" fmla="*/ 1747506 h 1747506"/>
                <a:gd name="T12" fmla="*/ 0 w 2008628"/>
                <a:gd name="T13" fmla="*/ 873753 h 17475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08628"/>
                <a:gd name="T22" fmla="*/ 0 h 1747506"/>
                <a:gd name="T23" fmla="*/ 2008628 w 2008628"/>
                <a:gd name="T24" fmla="*/ 1747506 h 1747506"/>
                <a:gd name="connsiteX0" fmla="*/ 1004313 w 2008625"/>
                <a:gd name="connsiteY0" fmla="*/ 0 h 1668801"/>
                <a:gd name="connsiteX1" fmla="*/ 2008626 w 2008625"/>
                <a:gd name="connsiteY1" fmla="*/ 380083 h 1668801"/>
                <a:gd name="connsiteX2" fmla="*/ 2008626 w 2008625"/>
                <a:gd name="connsiteY2" fmla="*/ 1367424 h 1668801"/>
                <a:gd name="connsiteX3" fmla="*/ 1004314 w 2008625"/>
                <a:gd name="connsiteY3" fmla="*/ 1668801 h 1668801"/>
                <a:gd name="connsiteX4" fmla="*/ 0 w 2008625"/>
                <a:gd name="connsiteY4" fmla="*/ 1367424 h 1668801"/>
                <a:gd name="connsiteX5" fmla="*/ 0 w 2008625"/>
                <a:gd name="connsiteY5" fmla="*/ 380083 h 1668801"/>
                <a:gd name="connsiteX6" fmla="*/ 1004313 w 2008625"/>
                <a:gd name="connsiteY6" fmla="*/ 0 h 1668801"/>
                <a:gd name="connsiteX0" fmla="*/ 1004313 w 2008626"/>
                <a:gd name="connsiteY0" fmla="*/ 0 h 1668801"/>
                <a:gd name="connsiteX1" fmla="*/ 2008626 w 2008626"/>
                <a:gd name="connsiteY1" fmla="*/ 380083 h 1668801"/>
                <a:gd name="connsiteX2" fmla="*/ 1956648 w 2008626"/>
                <a:gd name="connsiteY2" fmla="*/ 1367424 h 1668801"/>
                <a:gd name="connsiteX3" fmla="*/ 1004314 w 2008626"/>
                <a:gd name="connsiteY3" fmla="*/ 1668801 h 1668801"/>
                <a:gd name="connsiteX4" fmla="*/ 0 w 2008626"/>
                <a:gd name="connsiteY4" fmla="*/ 1367424 h 1668801"/>
                <a:gd name="connsiteX5" fmla="*/ 0 w 2008626"/>
                <a:gd name="connsiteY5" fmla="*/ 380083 h 1668801"/>
                <a:gd name="connsiteX6" fmla="*/ 1004313 w 2008626"/>
                <a:gd name="connsiteY6" fmla="*/ 0 h 166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6" h="1668801">
                  <a:moveTo>
                    <a:pt x="1004313" y="0"/>
                  </a:moveTo>
                  <a:lnTo>
                    <a:pt x="2008626" y="380083"/>
                  </a:lnTo>
                  <a:lnTo>
                    <a:pt x="1956648" y="1367424"/>
                  </a:lnTo>
                  <a:lnTo>
                    <a:pt x="1004314" y="1668801"/>
                  </a:lnTo>
                  <a:lnTo>
                    <a:pt x="0" y="1367424"/>
                  </a:lnTo>
                  <a:lnTo>
                    <a:pt x="0" y="380083"/>
                  </a:lnTo>
                  <a:lnTo>
                    <a:pt x="1004313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2582C6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94240" tIns="434931" rIns="394240" bIns="434931" anchor="ctr"/>
            <a:lstStyle/>
            <a:p>
              <a:pPr algn="ctr">
                <a:lnSpc>
                  <a:spcPct val="90000"/>
                </a:lnSpc>
                <a:spcAft>
                  <a:spcPct val="35000"/>
                </a:spcAft>
              </a:pPr>
              <a:endParaRPr lang="zh-CN" altLang="zh-CN" sz="3200">
                <a:solidFill>
                  <a:srgbClr val="FFFFFF"/>
                </a:solidFill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90512" y="2985017"/>
              <a:ext cx="631455" cy="981315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7053396" y="3135335"/>
              <a:ext cx="1298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Segoe Script" panose="020B0504020000000003" pitchFamily="34" charset="0"/>
                </a:rPr>
                <a:t>NEXT</a:t>
              </a:r>
              <a:endParaRPr lang="zh-CN" altLang="en-US" sz="2400" dirty="0">
                <a:solidFill>
                  <a:schemeClr val="bg1"/>
                </a:solidFill>
                <a:latin typeface="Segoe Script" panose="020B0504020000000003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820632" y="4733283"/>
              <a:ext cx="1298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Segoe Script" panose="020B0504020000000003" pitchFamily="34" charset="0"/>
                </a:rPr>
                <a:t>PLAN</a:t>
              </a:r>
              <a:endParaRPr lang="zh-CN" altLang="en-US" sz="2400" dirty="0">
                <a:solidFill>
                  <a:schemeClr val="bg1"/>
                </a:solidFill>
                <a:latin typeface="Segoe Script" panose="020B0504020000000003" pitchFamily="34" charset="0"/>
              </a:endParaRPr>
            </a:p>
          </p:txBody>
        </p:sp>
      </p:grpSp>
      <p:sp>
        <p:nvSpPr>
          <p:cNvPr id="14" name="矩形 14"/>
          <p:cNvSpPr/>
          <p:nvPr/>
        </p:nvSpPr>
        <p:spPr>
          <a:xfrm>
            <a:off x="1024368" y="2493818"/>
            <a:ext cx="5152429" cy="1650975"/>
          </a:xfrm>
          <a:custGeom>
            <a:avLst/>
            <a:gdLst>
              <a:gd name="connsiteX0" fmla="*/ 0 w 3638550"/>
              <a:gd name="connsiteY0" fmla="*/ 0 h 1076095"/>
              <a:gd name="connsiteX1" fmla="*/ 3638550 w 3638550"/>
              <a:gd name="connsiteY1" fmla="*/ 0 h 1076095"/>
              <a:gd name="connsiteX2" fmla="*/ 3638550 w 3638550"/>
              <a:gd name="connsiteY2" fmla="*/ 1076095 h 1076095"/>
              <a:gd name="connsiteX3" fmla="*/ 0 w 3638550"/>
              <a:gd name="connsiteY3" fmla="*/ 1076095 h 1076095"/>
              <a:gd name="connsiteX4" fmla="*/ 0 w 3638550"/>
              <a:gd name="connsiteY4" fmla="*/ 0 h 1076095"/>
              <a:gd name="connsiteX0" fmla="*/ 0 w 3638550"/>
              <a:gd name="connsiteY0" fmla="*/ 0 h 1076095"/>
              <a:gd name="connsiteX1" fmla="*/ 3524250 w 3638550"/>
              <a:gd name="connsiteY1" fmla="*/ 152400 h 1076095"/>
              <a:gd name="connsiteX2" fmla="*/ 3638550 w 3638550"/>
              <a:gd name="connsiteY2" fmla="*/ 1076095 h 1076095"/>
              <a:gd name="connsiteX3" fmla="*/ 0 w 3638550"/>
              <a:gd name="connsiteY3" fmla="*/ 1076095 h 1076095"/>
              <a:gd name="connsiteX4" fmla="*/ 0 w 3638550"/>
              <a:gd name="connsiteY4" fmla="*/ 0 h 1076095"/>
              <a:gd name="connsiteX0" fmla="*/ 0 w 3543300"/>
              <a:gd name="connsiteY0" fmla="*/ 0 h 1076095"/>
              <a:gd name="connsiteX1" fmla="*/ 3524250 w 3543300"/>
              <a:gd name="connsiteY1" fmla="*/ 152400 h 1076095"/>
              <a:gd name="connsiteX2" fmla="*/ 3543300 w 3543300"/>
              <a:gd name="connsiteY2" fmla="*/ 1018945 h 1076095"/>
              <a:gd name="connsiteX3" fmla="*/ 0 w 3543300"/>
              <a:gd name="connsiteY3" fmla="*/ 1076095 h 1076095"/>
              <a:gd name="connsiteX4" fmla="*/ 0 w 3543300"/>
              <a:gd name="connsiteY4" fmla="*/ 0 h 1076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3300" h="1076095">
                <a:moveTo>
                  <a:pt x="0" y="0"/>
                </a:moveTo>
                <a:lnTo>
                  <a:pt x="3524250" y="152400"/>
                </a:lnTo>
                <a:lnTo>
                  <a:pt x="3543300" y="1018945"/>
                </a:lnTo>
                <a:lnTo>
                  <a:pt x="0" y="1076095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1225175" y="2969145"/>
            <a:ext cx="4620186" cy="70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使用图神经网络来产生二值的</a:t>
            </a:r>
            <a:r>
              <a:rPr lang="en-US" altLang="zh-CN" sz="14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embedding</a:t>
            </a: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并且完成节点的分类，如果可能的话，将</a:t>
            </a:r>
            <a:r>
              <a:rPr lang="en-US" altLang="zh-CN" sz="14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GNN</a:t>
            </a: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也转化为二值的形式。</a:t>
            </a:r>
            <a:endParaRPr lang="zh-CN" altLang="en-US" sz="14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9661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2"/>
    </mc:Choice>
    <mc:Fallback xmlns="">
      <p:transition spd="slow" advTm="566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9547" y="4453555"/>
            <a:ext cx="3275778" cy="2150804"/>
          </a:xfrm>
          <a:prstGeom prst="rect">
            <a:avLst/>
          </a:prstGeom>
        </p:spPr>
      </p:pic>
      <p:sp>
        <p:nvSpPr>
          <p:cNvPr id="6" name="文本框 10"/>
          <p:cNvSpPr txBox="1"/>
          <p:nvPr/>
        </p:nvSpPr>
        <p:spPr>
          <a:xfrm>
            <a:off x="1040843" y="1647154"/>
            <a:ext cx="8779145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1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  <a:cs typeface="Mongolian Baiti" panose="03000500000000000000" pitchFamily="66" charset="0"/>
              </a:rPr>
              <a:t>感谢您的指正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401291" y="2999876"/>
            <a:ext cx="8048070" cy="169480"/>
            <a:chOff x="2804139" y="4450981"/>
            <a:chExt cx="7078926" cy="223552"/>
          </a:xfrm>
        </p:grpSpPr>
        <p:sp>
          <p:nvSpPr>
            <p:cNvPr id="8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9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49058" flipV="1">
            <a:off x="9392315" y="1767021"/>
            <a:ext cx="561484" cy="1373267"/>
          </a:xfrm>
          <a:prstGeom prst="rect">
            <a:avLst/>
          </a:prstGeom>
        </p:spPr>
      </p:pic>
      <p:sp>
        <p:nvSpPr>
          <p:cNvPr id="61" name="文本框 136">
            <a:extLst>
              <a:ext uri="{FF2B5EF4-FFF2-40B4-BE49-F238E27FC236}">
                <a16:creationId xmlns:a16="http://schemas.microsoft.com/office/drawing/2014/main" id="{021772B7-1606-441D-BDB9-419B352DDBDF}"/>
              </a:ext>
            </a:extLst>
          </p:cNvPr>
          <p:cNvSpPr txBox="1"/>
          <p:nvPr/>
        </p:nvSpPr>
        <p:spPr>
          <a:xfrm>
            <a:off x="1658301" y="3436434"/>
            <a:ext cx="3445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组员：王瑞 毛振 尹康华</a:t>
            </a:r>
          </a:p>
        </p:txBody>
      </p:sp>
      <p:sp>
        <p:nvSpPr>
          <p:cNvPr id="62" name="KSO_Shape">
            <a:extLst>
              <a:ext uri="{FF2B5EF4-FFF2-40B4-BE49-F238E27FC236}">
                <a16:creationId xmlns:a16="http://schemas.microsoft.com/office/drawing/2014/main" id="{EA592284-D422-45F1-9550-58B3580AC0DC}"/>
              </a:ext>
            </a:extLst>
          </p:cNvPr>
          <p:cNvSpPr>
            <a:spLocks/>
          </p:cNvSpPr>
          <p:nvPr/>
        </p:nvSpPr>
        <p:spPr bwMode="auto">
          <a:xfrm>
            <a:off x="5138727" y="4696740"/>
            <a:ext cx="529018" cy="529900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3" name="文本框 138">
            <a:extLst>
              <a:ext uri="{FF2B5EF4-FFF2-40B4-BE49-F238E27FC236}">
                <a16:creationId xmlns:a16="http://schemas.microsoft.com/office/drawing/2014/main" id="{CEA4C3F4-23ED-47CC-BB55-462194A9E994}"/>
              </a:ext>
            </a:extLst>
          </p:cNvPr>
          <p:cNvSpPr txBox="1"/>
          <p:nvPr/>
        </p:nvSpPr>
        <p:spPr>
          <a:xfrm>
            <a:off x="2304694" y="4256219"/>
            <a:ext cx="1749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答辩人：毛振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C98C2E47-64D9-41D2-8956-3B11E0FD3103}"/>
              </a:ext>
            </a:extLst>
          </p:cNvPr>
          <p:cNvGrpSpPr/>
          <p:nvPr/>
        </p:nvGrpSpPr>
        <p:grpSpPr>
          <a:xfrm>
            <a:off x="5237958" y="4013730"/>
            <a:ext cx="365349" cy="570236"/>
            <a:chOff x="4763" y="15501938"/>
            <a:chExt cx="3094038" cy="4829175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85185D34-F851-4BFE-9CE0-C6548BDF1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3" y="15501938"/>
              <a:ext cx="3094038" cy="3508375"/>
            </a:xfrm>
            <a:custGeom>
              <a:avLst/>
              <a:gdLst>
                <a:gd name="T0" fmla="*/ 482 w 731"/>
                <a:gd name="T1" fmla="*/ 828 h 828"/>
                <a:gd name="T2" fmla="*/ 443 w 731"/>
                <a:gd name="T3" fmla="*/ 788 h 828"/>
                <a:gd name="T4" fmla="*/ 443 w 731"/>
                <a:gd name="T5" fmla="*/ 732 h 828"/>
                <a:gd name="T6" fmla="*/ 492 w 731"/>
                <a:gd name="T7" fmla="*/ 635 h 828"/>
                <a:gd name="T8" fmla="*/ 652 w 731"/>
                <a:gd name="T9" fmla="*/ 366 h 828"/>
                <a:gd name="T10" fmla="*/ 365 w 731"/>
                <a:gd name="T11" fmla="*/ 79 h 828"/>
                <a:gd name="T12" fmla="*/ 79 w 731"/>
                <a:gd name="T13" fmla="*/ 366 h 828"/>
                <a:gd name="T14" fmla="*/ 239 w 731"/>
                <a:gd name="T15" fmla="*/ 635 h 828"/>
                <a:gd name="T16" fmla="*/ 288 w 731"/>
                <a:gd name="T17" fmla="*/ 732 h 828"/>
                <a:gd name="T18" fmla="*/ 288 w 731"/>
                <a:gd name="T19" fmla="*/ 788 h 828"/>
                <a:gd name="T20" fmla="*/ 248 w 731"/>
                <a:gd name="T21" fmla="*/ 828 h 828"/>
                <a:gd name="T22" fmla="*/ 209 w 731"/>
                <a:gd name="T23" fmla="*/ 788 h 828"/>
                <a:gd name="T24" fmla="*/ 209 w 731"/>
                <a:gd name="T25" fmla="*/ 732 h 828"/>
                <a:gd name="T26" fmla="*/ 192 w 731"/>
                <a:gd name="T27" fmla="*/ 699 h 828"/>
                <a:gd name="T28" fmla="*/ 0 w 731"/>
                <a:gd name="T29" fmla="*/ 366 h 828"/>
                <a:gd name="T30" fmla="*/ 365 w 731"/>
                <a:gd name="T31" fmla="*/ 0 h 828"/>
                <a:gd name="T32" fmla="*/ 731 w 731"/>
                <a:gd name="T33" fmla="*/ 366 h 828"/>
                <a:gd name="T34" fmla="*/ 539 w 731"/>
                <a:gd name="T35" fmla="*/ 699 h 828"/>
                <a:gd name="T36" fmla="*/ 522 w 731"/>
                <a:gd name="T37" fmla="*/ 732 h 828"/>
                <a:gd name="T38" fmla="*/ 522 w 731"/>
                <a:gd name="T39" fmla="*/ 788 h 828"/>
                <a:gd name="T40" fmla="*/ 482 w 731"/>
                <a:gd name="T41" fmla="*/ 828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1" h="828">
                  <a:moveTo>
                    <a:pt x="482" y="828"/>
                  </a:moveTo>
                  <a:cubicBezTo>
                    <a:pt x="460" y="828"/>
                    <a:pt x="443" y="810"/>
                    <a:pt x="443" y="788"/>
                  </a:cubicBezTo>
                  <a:cubicBezTo>
                    <a:pt x="443" y="732"/>
                    <a:pt x="443" y="732"/>
                    <a:pt x="443" y="732"/>
                  </a:cubicBezTo>
                  <a:cubicBezTo>
                    <a:pt x="443" y="697"/>
                    <a:pt x="463" y="656"/>
                    <a:pt x="492" y="635"/>
                  </a:cubicBezTo>
                  <a:cubicBezTo>
                    <a:pt x="493" y="634"/>
                    <a:pt x="652" y="516"/>
                    <a:pt x="652" y="366"/>
                  </a:cubicBezTo>
                  <a:cubicBezTo>
                    <a:pt x="652" y="208"/>
                    <a:pt x="523" y="79"/>
                    <a:pt x="365" y="79"/>
                  </a:cubicBezTo>
                  <a:cubicBezTo>
                    <a:pt x="207" y="79"/>
                    <a:pt x="79" y="208"/>
                    <a:pt x="79" y="366"/>
                  </a:cubicBezTo>
                  <a:cubicBezTo>
                    <a:pt x="79" y="517"/>
                    <a:pt x="237" y="634"/>
                    <a:pt x="239" y="635"/>
                  </a:cubicBezTo>
                  <a:cubicBezTo>
                    <a:pt x="267" y="656"/>
                    <a:pt x="288" y="697"/>
                    <a:pt x="288" y="732"/>
                  </a:cubicBezTo>
                  <a:cubicBezTo>
                    <a:pt x="288" y="788"/>
                    <a:pt x="288" y="788"/>
                    <a:pt x="288" y="788"/>
                  </a:cubicBezTo>
                  <a:cubicBezTo>
                    <a:pt x="288" y="810"/>
                    <a:pt x="270" y="828"/>
                    <a:pt x="248" y="828"/>
                  </a:cubicBezTo>
                  <a:cubicBezTo>
                    <a:pt x="226" y="828"/>
                    <a:pt x="209" y="810"/>
                    <a:pt x="209" y="788"/>
                  </a:cubicBezTo>
                  <a:cubicBezTo>
                    <a:pt x="209" y="732"/>
                    <a:pt x="209" y="732"/>
                    <a:pt x="209" y="732"/>
                  </a:cubicBezTo>
                  <a:cubicBezTo>
                    <a:pt x="209" y="722"/>
                    <a:pt x="200" y="705"/>
                    <a:pt x="192" y="699"/>
                  </a:cubicBezTo>
                  <a:cubicBezTo>
                    <a:pt x="184" y="693"/>
                    <a:pt x="0" y="556"/>
                    <a:pt x="0" y="366"/>
                  </a:cubicBezTo>
                  <a:cubicBezTo>
                    <a:pt x="0" y="164"/>
                    <a:pt x="164" y="0"/>
                    <a:pt x="365" y="0"/>
                  </a:cubicBezTo>
                  <a:cubicBezTo>
                    <a:pt x="567" y="0"/>
                    <a:pt x="731" y="164"/>
                    <a:pt x="731" y="366"/>
                  </a:cubicBezTo>
                  <a:cubicBezTo>
                    <a:pt x="731" y="556"/>
                    <a:pt x="546" y="693"/>
                    <a:pt x="539" y="699"/>
                  </a:cubicBezTo>
                  <a:cubicBezTo>
                    <a:pt x="531" y="705"/>
                    <a:pt x="522" y="722"/>
                    <a:pt x="522" y="732"/>
                  </a:cubicBezTo>
                  <a:cubicBezTo>
                    <a:pt x="522" y="788"/>
                    <a:pt x="522" y="788"/>
                    <a:pt x="522" y="788"/>
                  </a:cubicBezTo>
                  <a:cubicBezTo>
                    <a:pt x="522" y="810"/>
                    <a:pt x="504" y="828"/>
                    <a:pt x="482" y="8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08FA1636-DB0F-438E-8254-9CDA656FE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9137313"/>
              <a:ext cx="1274763" cy="1193800"/>
            </a:xfrm>
            <a:custGeom>
              <a:avLst/>
              <a:gdLst>
                <a:gd name="T0" fmla="*/ 301 w 301"/>
                <a:gd name="T1" fmla="*/ 0 h 282"/>
                <a:gd name="T2" fmla="*/ 301 w 301"/>
                <a:gd name="T3" fmla="*/ 107 h 282"/>
                <a:gd name="T4" fmla="*/ 249 w 301"/>
                <a:gd name="T5" fmla="*/ 195 h 282"/>
                <a:gd name="T6" fmla="*/ 190 w 301"/>
                <a:gd name="T7" fmla="*/ 252 h 282"/>
                <a:gd name="T8" fmla="*/ 150 w 301"/>
                <a:gd name="T9" fmla="*/ 282 h 282"/>
                <a:gd name="T10" fmla="*/ 111 w 301"/>
                <a:gd name="T11" fmla="*/ 252 h 282"/>
                <a:gd name="T12" fmla="*/ 52 w 301"/>
                <a:gd name="T13" fmla="*/ 195 h 282"/>
                <a:gd name="T14" fmla="*/ 0 w 301"/>
                <a:gd name="T15" fmla="*/ 107 h 282"/>
                <a:gd name="T16" fmla="*/ 0 w 301"/>
                <a:gd name="T17" fmla="*/ 0 h 282"/>
                <a:gd name="T18" fmla="*/ 301 w 301"/>
                <a:gd name="T1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1" h="282">
                  <a:moveTo>
                    <a:pt x="301" y="0"/>
                  </a:moveTo>
                  <a:cubicBezTo>
                    <a:pt x="301" y="0"/>
                    <a:pt x="301" y="85"/>
                    <a:pt x="301" y="107"/>
                  </a:cubicBezTo>
                  <a:cubicBezTo>
                    <a:pt x="301" y="152"/>
                    <a:pt x="277" y="176"/>
                    <a:pt x="249" y="195"/>
                  </a:cubicBezTo>
                  <a:cubicBezTo>
                    <a:pt x="221" y="213"/>
                    <a:pt x="199" y="230"/>
                    <a:pt x="190" y="252"/>
                  </a:cubicBezTo>
                  <a:cubicBezTo>
                    <a:pt x="190" y="252"/>
                    <a:pt x="185" y="282"/>
                    <a:pt x="150" y="282"/>
                  </a:cubicBezTo>
                  <a:cubicBezTo>
                    <a:pt x="116" y="282"/>
                    <a:pt x="111" y="252"/>
                    <a:pt x="111" y="252"/>
                  </a:cubicBezTo>
                  <a:cubicBezTo>
                    <a:pt x="102" y="230"/>
                    <a:pt x="79" y="213"/>
                    <a:pt x="52" y="195"/>
                  </a:cubicBezTo>
                  <a:cubicBezTo>
                    <a:pt x="24" y="176"/>
                    <a:pt x="0" y="152"/>
                    <a:pt x="0" y="107"/>
                  </a:cubicBezTo>
                  <a:cubicBezTo>
                    <a:pt x="0" y="85"/>
                    <a:pt x="0" y="0"/>
                    <a:pt x="0" y="0"/>
                  </a:cubicBez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D20380AC-76E3-4FB3-81DE-0F71815E0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538" y="19229388"/>
              <a:ext cx="1614488" cy="225425"/>
            </a:xfrm>
            <a:custGeom>
              <a:avLst/>
              <a:gdLst>
                <a:gd name="T0" fmla="*/ 354 w 381"/>
                <a:gd name="T1" fmla="*/ 53 h 53"/>
                <a:gd name="T2" fmla="*/ 26 w 381"/>
                <a:gd name="T3" fmla="*/ 53 h 53"/>
                <a:gd name="T4" fmla="*/ 0 w 381"/>
                <a:gd name="T5" fmla="*/ 27 h 53"/>
                <a:gd name="T6" fmla="*/ 26 w 381"/>
                <a:gd name="T7" fmla="*/ 0 h 53"/>
                <a:gd name="T8" fmla="*/ 354 w 381"/>
                <a:gd name="T9" fmla="*/ 0 h 53"/>
                <a:gd name="T10" fmla="*/ 381 w 381"/>
                <a:gd name="T11" fmla="*/ 27 h 53"/>
                <a:gd name="T12" fmla="*/ 354 w 381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53">
                  <a:moveTo>
                    <a:pt x="354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2" y="53"/>
                    <a:pt x="0" y="41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69" y="0"/>
                    <a:pt x="381" y="12"/>
                    <a:pt x="381" y="27"/>
                  </a:cubicBezTo>
                  <a:cubicBezTo>
                    <a:pt x="381" y="41"/>
                    <a:pt x="369" y="53"/>
                    <a:pt x="354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2F1C2EF-0609-4471-A862-3C9BF2FB7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538" y="19513550"/>
              <a:ext cx="1614488" cy="220663"/>
            </a:xfrm>
            <a:custGeom>
              <a:avLst/>
              <a:gdLst>
                <a:gd name="T0" fmla="*/ 354 w 381"/>
                <a:gd name="T1" fmla="*/ 52 h 52"/>
                <a:gd name="T2" fmla="*/ 26 w 381"/>
                <a:gd name="T3" fmla="*/ 52 h 52"/>
                <a:gd name="T4" fmla="*/ 0 w 381"/>
                <a:gd name="T5" fmla="*/ 26 h 52"/>
                <a:gd name="T6" fmla="*/ 26 w 381"/>
                <a:gd name="T7" fmla="*/ 0 h 52"/>
                <a:gd name="T8" fmla="*/ 354 w 381"/>
                <a:gd name="T9" fmla="*/ 0 h 52"/>
                <a:gd name="T10" fmla="*/ 381 w 381"/>
                <a:gd name="T11" fmla="*/ 26 h 52"/>
                <a:gd name="T12" fmla="*/ 354 w 38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52">
                  <a:moveTo>
                    <a:pt x="354" y="52"/>
                  </a:moveTo>
                  <a:cubicBezTo>
                    <a:pt x="26" y="52"/>
                    <a:pt x="26" y="52"/>
                    <a:pt x="26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69" y="0"/>
                    <a:pt x="381" y="12"/>
                    <a:pt x="381" y="26"/>
                  </a:cubicBezTo>
                  <a:cubicBezTo>
                    <a:pt x="381" y="41"/>
                    <a:pt x="369" y="52"/>
                    <a:pt x="35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12B84CE2-C9AF-4A8D-B71C-A2D918C7E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4125" y="18060988"/>
              <a:ext cx="592138" cy="147638"/>
            </a:xfrm>
            <a:custGeom>
              <a:avLst/>
              <a:gdLst>
                <a:gd name="T0" fmla="*/ 123 w 140"/>
                <a:gd name="T1" fmla="*/ 35 h 35"/>
                <a:gd name="T2" fmla="*/ 18 w 140"/>
                <a:gd name="T3" fmla="*/ 35 h 35"/>
                <a:gd name="T4" fmla="*/ 0 w 140"/>
                <a:gd name="T5" fmla="*/ 17 h 35"/>
                <a:gd name="T6" fmla="*/ 18 w 140"/>
                <a:gd name="T7" fmla="*/ 0 h 35"/>
                <a:gd name="T8" fmla="*/ 123 w 140"/>
                <a:gd name="T9" fmla="*/ 0 h 35"/>
                <a:gd name="T10" fmla="*/ 140 w 140"/>
                <a:gd name="T11" fmla="*/ 17 h 35"/>
                <a:gd name="T12" fmla="*/ 123 w 140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35">
                  <a:moveTo>
                    <a:pt x="123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33" y="0"/>
                    <a:pt x="140" y="8"/>
                    <a:pt x="140" y="17"/>
                  </a:cubicBezTo>
                  <a:cubicBezTo>
                    <a:pt x="140" y="27"/>
                    <a:pt x="133" y="35"/>
                    <a:pt x="12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F7A000F4-212A-4D6E-BAEF-ADF4FA5E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7806988"/>
              <a:ext cx="706438" cy="147638"/>
            </a:xfrm>
            <a:custGeom>
              <a:avLst/>
              <a:gdLst>
                <a:gd name="T0" fmla="*/ 149 w 167"/>
                <a:gd name="T1" fmla="*/ 35 h 35"/>
                <a:gd name="T2" fmla="*/ 18 w 167"/>
                <a:gd name="T3" fmla="*/ 35 h 35"/>
                <a:gd name="T4" fmla="*/ 0 w 167"/>
                <a:gd name="T5" fmla="*/ 17 h 35"/>
                <a:gd name="T6" fmla="*/ 18 w 167"/>
                <a:gd name="T7" fmla="*/ 0 h 35"/>
                <a:gd name="T8" fmla="*/ 149 w 167"/>
                <a:gd name="T9" fmla="*/ 0 h 35"/>
                <a:gd name="T10" fmla="*/ 167 w 167"/>
                <a:gd name="T11" fmla="*/ 17 h 35"/>
                <a:gd name="T12" fmla="*/ 149 w 16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5">
                  <a:moveTo>
                    <a:pt x="149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59" y="0"/>
                    <a:pt x="167" y="8"/>
                    <a:pt x="167" y="17"/>
                  </a:cubicBezTo>
                  <a:cubicBezTo>
                    <a:pt x="167" y="27"/>
                    <a:pt x="159" y="35"/>
                    <a:pt x="14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182DDDCF-52F9-4CE9-98A8-E3E7CD88C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900" y="17548225"/>
              <a:ext cx="889000" cy="149225"/>
            </a:xfrm>
            <a:custGeom>
              <a:avLst/>
              <a:gdLst>
                <a:gd name="T0" fmla="*/ 193 w 210"/>
                <a:gd name="T1" fmla="*/ 35 h 35"/>
                <a:gd name="T2" fmla="*/ 18 w 210"/>
                <a:gd name="T3" fmla="*/ 35 h 35"/>
                <a:gd name="T4" fmla="*/ 0 w 210"/>
                <a:gd name="T5" fmla="*/ 18 h 35"/>
                <a:gd name="T6" fmla="*/ 18 w 210"/>
                <a:gd name="T7" fmla="*/ 0 h 35"/>
                <a:gd name="T8" fmla="*/ 193 w 210"/>
                <a:gd name="T9" fmla="*/ 0 h 35"/>
                <a:gd name="T10" fmla="*/ 210 w 210"/>
                <a:gd name="T11" fmla="*/ 18 h 35"/>
                <a:gd name="T12" fmla="*/ 193 w 210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35">
                  <a:moveTo>
                    <a:pt x="193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3" y="0"/>
                    <a:pt x="210" y="8"/>
                    <a:pt x="210" y="18"/>
                  </a:cubicBezTo>
                  <a:cubicBezTo>
                    <a:pt x="210" y="28"/>
                    <a:pt x="203" y="35"/>
                    <a:pt x="19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B72B36BF-C061-42C4-A515-30858B158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200" y="17243425"/>
              <a:ext cx="525463" cy="147638"/>
            </a:xfrm>
            <a:custGeom>
              <a:avLst/>
              <a:gdLst>
                <a:gd name="T0" fmla="*/ 106 w 124"/>
                <a:gd name="T1" fmla="*/ 35 h 35"/>
                <a:gd name="T2" fmla="*/ 17 w 124"/>
                <a:gd name="T3" fmla="*/ 35 h 35"/>
                <a:gd name="T4" fmla="*/ 0 w 124"/>
                <a:gd name="T5" fmla="*/ 18 h 35"/>
                <a:gd name="T6" fmla="*/ 17 w 124"/>
                <a:gd name="T7" fmla="*/ 0 h 35"/>
                <a:gd name="T8" fmla="*/ 106 w 124"/>
                <a:gd name="T9" fmla="*/ 0 h 35"/>
                <a:gd name="T10" fmla="*/ 124 w 124"/>
                <a:gd name="T11" fmla="*/ 18 h 35"/>
                <a:gd name="T12" fmla="*/ 106 w 124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5">
                  <a:moveTo>
                    <a:pt x="106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4" y="8"/>
                    <a:pt x="124" y="18"/>
                  </a:cubicBezTo>
                  <a:cubicBezTo>
                    <a:pt x="124" y="27"/>
                    <a:pt x="116" y="35"/>
                    <a:pt x="10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F7E0AA31-09F1-401A-A6B3-34B334CC7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3900" y="17243425"/>
              <a:ext cx="525463" cy="147638"/>
            </a:xfrm>
            <a:custGeom>
              <a:avLst/>
              <a:gdLst>
                <a:gd name="T0" fmla="*/ 106 w 124"/>
                <a:gd name="T1" fmla="*/ 35 h 35"/>
                <a:gd name="T2" fmla="*/ 17 w 124"/>
                <a:gd name="T3" fmla="*/ 35 h 35"/>
                <a:gd name="T4" fmla="*/ 0 w 124"/>
                <a:gd name="T5" fmla="*/ 18 h 35"/>
                <a:gd name="T6" fmla="*/ 17 w 124"/>
                <a:gd name="T7" fmla="*/ 0 h 35"/>
                <a:gd name="T8" fmla="*/ 106 w 124"/>
                <a:gd name="T9" fmla="*/ 0 h 35"/>
                <a:gd name="T10" fmla="*/ 124 w 124"/>
                <a:gd name="T11" fmla="*/ 18 h 35"/>
                <a:gd name="T12" fmla="*/ 106 w 124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5">
                  <a:moveTo>
                    <a:pt x="106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4" y="8"/>
                    <a:pt x="124" y="18"/>
                  </a:cubicBezTo>
                  <a:cubicBezTo>
                    <a:pt x="124" y="27"/>
                    <a:pt x="116" y="35"/>
                    <a:pt x="10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03808EE2-76D5-463A-AAD4-DB5165CAB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3563" y="16603663"/>
              <a:ext cx="431800" cy="423863"/>
            </a:xfrm>
            <a:custGeom>
              <a:avLst/>
              <a:gdLst>
                <a:gd name="T0" fmla="*/ 20 w 102"/>
                <a:gd name="T1" fmla="*/ 100 h 100"/>
                <a:gd name="T2" fmla="*/ 7 w 102"/>
                <a:gd name="T3" fmla="*/ 95 h 100"/>
                <a:gd name="T4" fmla="*/ 7 w 102"/>
                <a:gd name="T5" fmla="*/ 70 h 100"/>
                <a:gd name="T6" fmla="*/ 70 w 102"/>
                <a:gd name="T7" fmla="*/ 7 h 100"/>
                <a:gd name="T8" fmla="*/ 95 w 102"/>
                <a:gd name="T9" fmla="*/ 7 h 100"/>
                <a:gd name="T10" fmla="*/ 95 w 102"/>
                <a:gd name="T11" fmla="*/ 32 h 100"/>
                <a:gd name="T12" fmla="*/ 32 w 102"/>
                <a:gd name="T13" fmla="*/ 95 h 100"/>
                <a:gd name="T14" fmla="*/ 20 w 102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00">
                  <a:moveTo>
                    <a:pt x="20" y="100"/>
                  </a:moveTo>
                  <a:cubicBezTo>
                    <a:pt x="15" y="100"/>
                    <a:pt x="11" y="98"/>
                    <a:pt x="7" y="95"/>
                  </a:cubicBezTo>
                  <a:cubicBezTo>
                    <a:pt x="0" y="88"/>
                    <a:pt x="0" y="77"/>
                    <a:pt x="7" y="7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7" y="0"/>
                    <a:pt x="88" y="0"/>
                    <a:pt x="95" y="7"/>
                  </a:cubicBezTo>
                  <a:cubicBezTo>
                    <a:pt x="102" y="14"/>
                    <a:pt x="102" y="25"/>
                    <a:pt x="95" y="32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8" y="98"/>
                    <a:pt x="24" y="100"/>
                    <a:pt x="2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0DD5D778-588C-4843-97C4-8DC6DA3D1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963" y="16349663"/>
              <a:ext cx="147638" cy="525463"/>
            </a:xfrm>
            <a:custGeom>
              <a:avLst/>
              <a:gdLst>
                <a:gd name="T0" fmla="*/ 17 w 35"/>
                <a:gd name="T1" fmla="*/ 124 h 124"/>
                <a:gd name="T2" fmla="*/ 0 w 35"/>
                <a:gd name="T3" fmla="*/ 107 h 124"/>
                <a:gd name="T4" fmla="*/ 0 w 35"/>
                <a:gd name="T5" fmla="*/ 17 h 124"/>
                <a:gd name="T6" fmla="*/ 17 w 35"/>
                <a:gd name="T7" fmla="*/ 0 h 124"/>
                <a:gd name="T8" fmla="*/ 35 w 35"/>
                <a:gd name="T9" fmla="*/ 17 h 124"/>
                <a:gd name="T10" fmla="*/ 35 w 35"/>
                <a:gd name="T11" fmla="*/ 107 h 124"/>
                <a:gd name="T12" fmla="*/ 17 w 35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24">
                  <a:moveTo>
                    <a:pt x="17" y="124"/>
                  </a:moveTo>
                  <a:cubicBezTo>
                    <a:pt x="8" y="124"/>
                    <a:pt x="0" y="116"/>
                    <a:pt x="0" y="10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5" y="116"/>
                    <a:pt x="27" y="124"/>
                    <a:pt x="1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A0B82343-B14B-4B76-9D5F-FFE41DE29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16603663"/>
              <a:ext cx="428625" cy="423863"/>
            </a:xfrm>
            <a:custGeom>
              <a:avLst/>
              <a:gdLst>
                <a:gd name="T0" fmla="*/ 82 w 101"/>
                <a:gd name="T1" fmla="*/ 100 h 100"/>
                <a:gd name="T2" fmla="*/ 70 w 101"/>
                <a:gd name="T3" fmla="*/ 95 h 100"/>
                <a:gd name="T4" fmla="*/ 7 w 101"/>
                <a:gd name="T5" fmla="*/ 32 h 100"/>
                <a:gd name="T6" fmla="*/ 7 w 101"/>
                <a:gd name="T7" fmla="*/ 7 h 100"/>
                <a:gd name="T8" fmla="*/ 31 w 101"/>
                <a:gd name="T9" fmla="*/ 7 h 100"/>
                <a:gd name="T10" fmla="*/ 94 w 101"/>
                <a:gd name="T11" fmla="*/ 70 h 100"/>
                <a:gd name="T12" fmla="*/ 94 w 101"/>
                <a:gd name="T13" fmla="*/ 95 h 100"/>
                <a:gd name="T14" fmla="*/ 82 w 101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00">
                  <a:moveTo>
                    <a:pt x="82" y="100"/>
                  </a:moveTo>
                  <a:cubicBezTo>
                    <a:pt x="77" y="100"/>
                    <a:pt x="73" y="98"/>
                    <a:pt x="70" y="95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4"/>
                    <a:pt x="7" y="7"/>
                  </a:cubicBezTo>
                  <a:cubicBezTo>
                    <a:pt x="13" y="0"/>
                    <a:pt x="24" y="0"/>
                    <a:pt x="31" y="7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101" y="77"/>
                    <a:pt x="101" y="88"/>
                    <a:pt x="94" y="95"/>
                  </a:cubicBezTo>
                  <a:cubicBezTo>
                    <a:pt x="91" y="98"/>
                    <a:pt x="86" y="100"/>
                    <a:pt x="82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B2BFA21B-D0D4-4B73-ADCA-E9AD03830242}"/>
              </a:ext>
            </a:extLst>
          </p:cNvPr>
          <p:cNvGrpSpPr/>
          <p:nvPr/>
        </p:nvGrpSpPr>
        <p:grpSpPr>
          <a:xfrm>
            <a:off x="1813223" y="4084694"/>
            <a:ext cx="396185" cy="565304"/>
            <a:chOff x="33337500" y="3175"/>
            <a:chExt cx="2930525" cy="4181475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CC322B46-066B-4DD1-A7B6-2430CFE25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61525" y="2049463"/>
              <a:ext cx="1163638" cy="2033588"/>
            </a:xfrm>
            <a:custGeom>
              <a:avLst/>
              <a:gdLst>
                <a:gd name="T0" fmla="*/ 64 w 275"/>
                <a:gd name="T1" fmla="*/ 480 h 480"/>
                <a:gd name="T2" fmla="*/ 275 w 275"/>
                <a:gd name="T3" fmla="*/ 421 h 480"/>
                <a:gd name="T4" fmla="*/ 258 w 275"/>
                <a:gd name="T5" fmla="*/ 163 h 480"/>
                <a:gd name="T6" fmla="*/ 135 w 275"/>
                <a:gd name="T7" fmla="*/ 52 h 480"/>
                <a:gd name="T8" fmla="*/ 36 w 275"/>
                <a:gd name="T9" fmla="*/ 0 h 480"/>
                <a:gd name="T10" fmla="*/ 0 w 275"/>
                <a:gd name="T11" fmla="*/ 26 h 480"/>
                <a:gd name="T12" fmla="*/ 64 w 275"/>
                <a:gd name="T13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480">
                  <a:moveTo>
                    <a:pt x="64" y="480"/>
                  </a:moveTo>
                  <a:cubicBezTo>
                    <a:pt x="196" y="460"/>
                    <a:pt x="275" y="421"/>
                    <a:pt x="275" y="421"/>
                  </a:cubicBezTo>
                  <a:cubicBezTo>
                    <a:pt x="275" y="421"/>
                    <a:pt x="268" y="194"/>
                    <a:pt x="258" y="163"/>
                  </a:cubicBezTo>
                  <a:cubicBezTo>
                    <a:pt x="248" y="133"/>
                    <a:pt x="173" y="76"/>
                    <a:pt x="135" y="52"/>
                  </a:cubicBezTo>
                  <a:cubicBezTo>
                    <a:pt x="98" y="29"/>
                    <a:pt x="36" y="0"/>
                    <a:pt x="36" y="0"/>
                  </a:cubicBezTo>
                  <a:cubicBezTo>
                    <a:pt x="36" y="0"/>
                    <a:pt x="21" y="13"/>
                    <a:pt x="0" y="26"/>
                  </a:cubicBezTo>
                  <a:lnTo>
                    <a:pt x="64" y="4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360AC42A-1DB1-4A55-8574-1FAE7C5F3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78900" y="2189163"/>
              <a:ext cx="263525" cy="1931988"/>
            </a:xfrm>
            <a:custGeom>
              <a:avLst/>
              <a:gdLst>
                <a:gd name="T0" fmla="*/ 0 w 62"/>
                <a:gd name="T1" fmla="*/ 453 h 456"/>
                <a:gd name="T2" fmla="*/ 28 w 62"/>
                <a:gd name="T3" fmla="*/ 456 h 456"/>
                <a:gd name="T4" fmla="*/ 62 w 62"/>
                <a:gd name="T5" fmla="*/ 7 h 456"/>
                <a:gd name="T6" fmla="*/ 48 w 62"/>
                <a:gd name="T7" fmla="*/ 0 h 456"/>
                <a:gd name="T8" fmla="*/ 0 w 62"/>
                <a:gd name="T9" fmla="*/ 453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56">
                  <a:moveTo>
                    <a:pt x="0" y="453"/>
                  </a:moveTo>
                  <a:cubicBezTo>
                    <a:pt x="9" y="454"/>
                    <a:pt x="18" y="455"/>
                    <a:pt x="28" y="456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57" y="5"/>
                    <a:pt x="53" y="3"/>
                    <a:pt x="48" y="0"/>
                  </a:cubicBezTo>
                  <a:lnTo>
                    <a:pt x="0" y="4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78415FA2-BF9E-478B-88D1-D985BFAAB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6238" y="2032000"/>
              <a:ext cx="1127125" cy="2058988"/>
            </a:xfrm>
            <a:custGeom>
              <a:avLst/>
              <a:gdLst>
                <a:gd name="T0" fmla="*/ 266 w 266"/>
                <a:gd name="T1" fmla="*/ 27 h 486"/>
                <a:gd name="T2" fmla="*/ 235 w 266"/>
                <a:gd name="T3" fmla="*/ 0 h 486"/>
                <a:gd name="T4" fmla="*/ 67 w 266"/>
                <a:gd name="T5" fmla="*/ 101 h 486"/>
                <a:gd name="T6" fmla="*/ 7 w 266"/>
                <a:gd name="T7" fmla="*/ 235 h 486"/>
                <a:gd name="T8" fmla="*/ 0 w 266"/>
                <a:gd name="T9" fmla="*/ 428 h 486"/>
                <a:gd name="T10" fmla="*/ 201 w 266"/>
                <a:gd name="T11" fmla="*/ 486 h 486"/>
                <a:gd name="T12" fmla="*/ 266 w 266"/>
                <a:gd name="T13" fmla="*/ 27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86">
                  <a:moveTo>
                    <a:pt x="266" y="27"/>
                  </a:moveTo>
                  <a:cubicBezTo>
                    <a:pt x="248" y="14"/>
                    <a:pt x="235" y="0"/>
                    <a:pt x="235" y="0"/>
                  </a:cubicBezTo>
                  <a:cubicBezTo>
                    <a:pt x="235" y="0"/>
                    <a:pt x="91" y="70"/>
                    <a:pt x="67" y="101"/>
                  </a:cubicBezTo>
                  <a:cubicBezTo>
                    <a:pt x="43" y="131"/>
                    <a:pt x="9" y="156"/>
                    <a:pt x="7" y="235"/>
                  </a:cubicBezTo>
                  <a:cubicBezTo>
                    <a:pt x="5" y="315"/>
                    <a:pt x="0" y="428"/>
                    <a:pt x="0" y="428"/>
                  </a:cubicBezTo>
                  <a:cubicBezTo>
                    <a:pt x="0" y="428"/>
                    <a:pt x="83" y="467"/>
                    <a:pt x="201" y="486"/>
                  </a:cubicBezTo>
                  <a:lnTo>
                    <a:pt x="266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34A9E31A-310F-43B9-B0DA-79918B67E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47225" y="2197100"/>
              <a:ext cx="254000" cy="1914525"/>
            </a:xfrm>
            <a:custGeom>
              <a:avLst/>
              <a:gdLst>
                <a:gd name="T0" fmla="*/ 12 w 60"/>
                <a:gd name="T1" fmla="*/ 0 h 452"/>
                <a:gd name="T2" fmla="*/ 0 w 60"/>
                <a:gd name="T3" fmla="*/ 6 h 452"/>
                <a:gd name="T4" fmla="*/ 36 w 60"/>
                <a:gd name="T5" fmla="*/ 452 h 452"/>
                <a:gd name="T6" fmla="*/ 60 w 60"/>
                <a:gd name="T7" fmla="*/ 450 h 452"/>
                <a:gd name="T8" fmla="*/ 12 w 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52">
                  <a:moveTo>
                    <a:pt x="12" y="0"/>
                  </a:moveTo>
                  <a:cubicBezTo>
                    <a:pt x="8" y="2"/>
                    <a:pt x="4" y="4"/>
                    <a:pt x="0" y="6"/>
                  </a:cubicBezTo>
                  <a:cubicBezTo>
                    <a:pt x="36" y="452"/>
                    <a:pt x="36" y="452"/>
                    <a:pt x="36" y="452"/>
                  </a:cubicBezTo>
                  <a:cubicBezTo>
                    <a:pt x="44" y="452"/>
                    <a:pt x="52" y="451"/>
                    <a:pt x="60" y="45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E16E566B-44C0-46F3-897A-C261CBCBB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37500" y="1981200"/>
              <a:ext cx="2930525" cy="2203450"/>
            </a:xfrm>
            <a:custGeom>
              <a:avLst/>
              <a:gdLst>
                <a:gd name="T0" fmla="*/ 692 w 692"/>
                <a:gd name="T1" fmla="*/ 438 h 520"/>
                <a:gd name="T2" fmla="*/ 681 w 692"/>
                <a:gd name="T3" fmla="*/ 209 h 520"/>
                <a:gd name="T4" fmla="*/ 593 w 692"/>
                <a:gd name="T5" fmla="*/ 86 h 520"/>
                <a:gd name="T6" fmla="*/ 550 w 692"/>
                <a:gd name="T7" fmla="*/ 62 h 520"/>
                <a:gd name="T8" fmla="*/ 456 w 692"/>
                <a:gd name="T9" fmla="*/ 4 h 520"/>
                <a:gd name="T10" fmla="*/ 452 w 692"/>
                <a:gd name="T11" fmla="*/ 0 h 520"/>
                <a:gd name="T12" fmla="*/ 447 w 692"/>
                <a:gd name="T13" fmla="*/ 0 h 520"/>
                <a:gd name="T14" fmla="*/ 424 w 692"/>
                <a:gd name="T15" fmla="*/ 24 h 520"/>
                <a:gd name="T16" fmla="*/ 442 w 692"/>
                <a:gd name="T17" fmla="*/ 24 h 520"/>
                <a:gd name="T18" fmla="*/ 539 w 692"/>
                <a:gd name="T19" fmla="*/ 84 h 520"/>
                <a:gd name="T20" fmla="*/ 580 w 692"/>
                <a:gd name="T21" fmla="*/ 106 h 520"/>
                <a:gd name="T22" fmla="*/ 657 w 692"/>
                <a:gd name="T23" fmla="*/ 211 h 520"/>
                <a:gd name="T24" fmla="*/ 667 w 692"/>
                <a:gd name="T25" fmla="*/ 430 h 520"/>
                <a:gd name="T26" fmla="*/ 343 w 692"/>
                <a:gd name="T27" fmla="*/ 496 h 520"/>
                <a:gd name="T28" fmla="*/ 25 w 692"/>
                <a:gd name="T29" fmla="*/ 431 h 520"/>
                <a:gd name="T30" fmla="*/ 36 w 692"/>
                <a:gd name="T31" fmla="*/ 211 h 520"/>
                <a:gd name="T32" fmla="*/ 112 w 692"/>
                <a:gd name="T33" fmla="*/ 106 h 520"/>
                <a:gd name="T34" fmla="*/ 154 w 692"/>
                <a:gd name="T35" fmla="*/ 84 h 520"/>
                <a:gd name="T36" fmla="*/ 251 w 692"/>
                <a:gd name="T37" fmla="*/ 24 h 520"/>
                <a:gd name="T38" fmla="*/ 260 w 692"/>
                <a:gd name="T39" fmla="*/ 24 h 520"/>
                <a:gd name="T40" fmla="*/ 241 w 692"/>
                <a:gd name="T41" fmla="*/ 0 h 520"/>
                <a:gd name="T42" fmla="*/ 240 w 692"/>
                <a:gd name="T43" fmla="*/ 0 h 520"/>
                <a:gd name="T44" fmla="*/ 237 w 692"/>
                <a:gd name="T45" fmla="*/ 4 h 520"/>
                <a:gd name="T46" fmla="*/ 142 w 692"/>
                <a:gd name="T47" fmla="*/ 62 h 520"/>
                <a:gd name="T48" fmla="*/ 100 w 692"/>
                <a:gd name="T49" fmla="*/ 86 h 520"/>
                <a:gd name="T50" fmla="*/ 12 w 692"/>
                <a:gd name="T51" fmla="*/ 209 h 520"/>
                <a:gd name="T52" fmla="*/ 1 w 692"/>
                <a:gd name="T53" fmla="*/ 438 h 520"/>
                <a:gd name="T54" fmla="*/ 0 w 692"/>
                <a:gd name="T55" fmla="*/ 446 h 520"/>
                <a:gd name="T56" fmla="*/ 8 w 692"/>
                <a:gd name="T57" fmla="*/ 449 h 520"/>
                <a:gd name="T58" fmla="*/ 343 w 692"/>
                <a:gd name="T59" fmla="*/ 520 h 520"/>
                <a:gd name="T60" fmla="*/ 685 w 692"/>
                <a:gd name="T61" fmla="*/ 449 h 520"/>
                <a:gd name="T62" fmla="*/ 692 w 692"/>
                <a:gd name="T63" fmla="*/ 446 h 520"/>
                <a:gd name="T64" fmla="*/ 692 w 692"/>
                <a:gd name="T65" fmla="*/ 438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2" h="520">
                  <a:moveTo>
                    <a:pt x="692" y="438"/>
                  </a:moveTo>
                  <a:cubicBezTo>
                    <a:pt x="692" y="436"/>
                    <a:pt x="685" y="268"/>
                    <a:pt x="681" y="209"/>
                  </a:cubicBezTo>
                  <a:cubicBezTo>
                    <a:pt x="677" y="137"/>
                    <a:pt x="614" y="99"/>
                    <a:pt x="593" y="86"/>
                  </a:cubicBezTo>
                  <a:cubicBezTo>
                    <a:pt x="582" y="80"/>
                    <a:pt x="567" y="72"/>
                    <a:pt x="550" y="62"/>
                  </a:cubicBezTo>
                  <a:cubicBezTo>
                    <a:pt x="516" y="44"/>
                    <a:pt x="469" y="19"/>
                    <a:pt x="456" y="4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41" y="7"/>
                    <a:pt x="433" y="16"/>
                    <a:pt x="4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60" y="42"/>
                    <a:pt x="502" y="64"/>
                    <a:pt x="539" y="84"/>
                  </a:cubicBezTo>
                  <a:cubicBezTo>
                    <a:pt x="555" y="92"/>
                    <a:pt x="570" y="100"/>
                    <a:pt x="580" y="106"/>
                  </a:cubicBezTo>
                  <a:cubicBezTo>
                    <a:pt x="612" y="126"/>
                    <a:pt x="654" y="158"/>
                    <a:pt x="657" y="211"/>
                  </a:cubicBezTo>
                  <a:cubicBezTo>
                    <a:pt x="660" y="262"/>
                    <a:pt x="666" y="396"/>
                    <a:pt x="667" y="430"/>
                  </a:cubicBezTo>
                  <a:cubicBezTo>
                    <a:pt x="634" y="444"/>
                    <a:pt x="496" y="496"/>
                    <a:pt x="343" y="496"/>
                  </a:cubicBezTo>
                  <a:cubicBezTo>
                    <a:pt x="190" y="496"/>
                    <a:pt x="57" y="444"/>
                    <a:pt x="25" y="431"/>
                  </a:cubicBezTo>
                  <a:cubicBezTo>
                    <a:pt x="27" y="396"/>
                    <a:pt x="32" y="262"/>
                    <a:pt x="36" y="211"/>
                  </a:cubicBezTo>
                  <a:cubicBezTo>
                    <a:pt x="39" y="158"/>
                    <a:pt x="81" y="126"/>
                    <a:pt x="112" y="106"/>
                  </a:cubicBezTo>
                  <a:cubicBezTo>
                    <a:pt x="122" y="100"/>
                    <a:pt x="137" y="92"/>
                    <a:pt x="154" y="84"/>
                  </a:cubicBezTo>
                  <a:cubicBezTo>
                    <a:pt x="191" y="64"/>
                    <a:pt x="232" y="42"/>
                    <a:pt x="251" y="24"/>
                  </a:cubicBezTo>
                  <a:cubicBezTo>
                    <a:pt x="260" y="24"/>
                    <a:pt x="260" y="24"/>
                    <a:pt x="260" y="24"/>
                  </a:cubicBezTo>
                  <a:cubicBezTo>
                    <a:pt x="253" y="17"/>
                    <a:pt x="247" y="9"/>
                    <a:pt x="241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37" y="4"/>
                    <a:pt x="237" y="4"/>
                    <a:pt x="237" y="4"/>
                  </a:cubicBezTo>
                  <a:cubicBezTo>
                    <a:pt x="223" y="19"/>
                    <a:pt x="177" y="44"/>
                    <a:pt x="142" y="62"/>
                  </a:cubicBezTo>
                  <a:cubicBezTo>
                    <a:pt x="125" y="72"/>
                    <a:pt x="110" y="80"/>
                    <a:pt x="100" y="86"/>
                  </a:cubicBezTo>
                  <a:cubicBezTo>
                    <a:pt x="79" y="99"/>
                    <a:pt x="16" y="137"/>
                    <a:pt x="12" y="209"/>
                  </a:cubicBezTo>
                  <a:cubicBezTo>
                    <a:pt x="8" y="268"/>
                    <a:pt x="1" y="436"/>
                    <a:pt x="1" y="438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8" y="449"/>
                    <a:pt x="8" y="449"/>
                    <a:pt x="8" y="449"/>
                  </a:cubicBezTo>
                  <a:cubicBezTo>
                    <a:pt x="14" y="452"/>
                    <a:pt x="163" y="520"/>
                    <a:pt x="343" y="520"/>
                  </a:cubicBezTo>
                  <a:cubicBezTo>
                    <a:pt x="522" y="520"/>
                    <a:pt x="678" y="452"/>
                    <a:pt x="685" y="449"/>
                  </a:cubicBezTo>
                  <a:cubicBezTo>
                    <a:pt x="692" y="446"/>
                    <a:pt x="692" y="446"/>
                    <a:pt x="692" y="446"/>
                  </a:cubicBezTo>
                  <a:lnTo>
                    <a:pt x="692" y="4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92AE6BCC-5626-4421-B826-5F7110C39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1863" y="1265238"/>
              <a:ext cx="258763" cy="482600"/>
            </a:xfrm>
            <a:custGeom>
              <a:avLst/>
              <a:gdLst>
                <a:gd name="T0" fmla="*/ 40 w 61"/>
                <a:gd name="T1" fmla="*/ 7 h 114"/>
                <a:gd name="T2" fmla="*/ 5 w 61"/>
                <a:gd name="T3" fmla="*/ 14 h 114"/>
                <a:gd name="T4" fmla="*/ 17 w 61"/>
                <a:gd name="T5" fmla="*/ 69 h 114"/>
                <a:gd name="T6" fmla="*/ 35 w 61"/>
                <a:gd name="T7" fmla="*/ 93 h 114"/>
                <a:gd name="T8" fmla="*/ 54 w 61"/>
                <a:gd name="T9" fmla="*/ 98 h 114"/>
                <a:gd name="T10" fmla="*/ 40 w 61"/>
                <a:gd name="T11" fmla="*/ 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14">
                  <a:moveTo>
                    <a:pt x="40" y="7"/>
                  </a:moveTo>
                  <a:cubicBezTo>
                    <a:pt x="29" y="0"/>
                    <a:pt x="12" y="0"/>
                    <a:pt x="5" y="14"/>
                  </a:cubicBezTo>
                  <a:cubicBezTo>
                    <a:pt x="0" y="25"/>
                    <a:pt x="7" y="54"/>
                    <a:pt x="17" y="69"/>
                  </a:cubicBezTo>
                  <a:cubicBezTo>
                    <a:pt x="26" y="83"/>
                    <a:pt x="33" y="88"/>
                    <a:pt x="35" y="93"/>
                  </a:cubicBezTo>
                  <a:cubicBezTo>
                    <a:pt x="37" y="100"/>
                    <a:pt x="48" y="114"/>
                    <a:pt x="54" y="98"/>
                  </a:cubicBezTo>
                  <a:cubicBezTo>
                    <a:pt x="61" y="81"/>
                    <a:pt x="40" y="7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88E9325F-B28B-4300-8BB8-B582432D5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9663" y="1252538"/>
              <a:ext cx="258763" cy="482600"/>
            </a:xfrm>
            <a:custGeom>
              <a:avLst/>
              <a:gdLst>
                <a:gd name="T0" fmla="*/ 21 w 61"/>
                <a:gd name="T1" fmla="*/ 7 h 114"/>
                <a:gd name="T2" fmla="*/ 56 w 61"/>
                <a:gd name="T3" fmla="*/ 14 h 114"/>
                <a:gd name="T4" fmla="*/ 44 w 61"/>
                <a:gd name="T5" fmla="*/ 69 h 114"/>
                <a:gd name="T6" fmla="*/ 26 w 61"/>
                <a:gd name="T7" fmla="*/ 93 h 114"/>
                <a:gd name="T8" fmla="*/ 6 w 61"/>
                <a:gd name="T9" fmla="*/ 97 h 114"/>
                <a:gd name="T10" fmla="*/ 21 w 61"/>
                <a:gd name="T11" fmla="*/ 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14">
                  <a:moveTo>
                    <a:pt x="21" y="7"/>
                  </a:moveTo>
                  <a:cubicBezTo>
                    <a:pt x="32" y="0"/>
                    <a:pt x="49" y="0"/>
                    <a:pt x="56" y="14"/>
                  </a:cubicBezTo>
                  <a:cubicBezTo>
                    <a:pt x="61" y="25"/>
                    <a:pt x="54" y="54"/>
                    <a:pt x="44" y="69"/>
                  </a:cubicBezTo>
                  <a:cubicBezTo>
                    <a:pt x="35" y="82"/>
                    <a:pt x="28" y="88"/>
                    <a:pt x="26" y="93"/>
                  </a:cubicBezTo>
                  <a:cubicBezTo>
                    <a:pt x="23" y="100"/>
                    <a:pt x="13" y="114"/>
                    <a:pt x="6" y="97"/>
                  </a:cubicBezTo>
                  <a:cubicBezTo>
                    <a:pt x="0" y="81"/>
                    <a:pt x="21" y="7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8BE28629-772F-4189-9A36-A9A63854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7263" y="815975"/>
              <a:ext cx="1630363" cy="1495425"/>
            </a:xfrm>
            <a:custGeom>
              <a:avLst/>
              <a:gdLst>
                <a:gd name="T0" fmla="*/ 201 w 385"/>
                <a:gd name="T1" fmla="*/ 24 h 353"/>
                <a:gd name="T2" fmla="*/ 361 w 385"/>
                <a:gd name="T3" fmla="*/ 24 h 353"/>
                <a:gd name="T4" fmla="*/ 193 w 385"/>
                <a:gd name="T5" fmla="*/ 329 h 353"/>
                <a:gd name="T6" fmla="*/ 24 w 385"/>
                <a:gd name="T7" fmla="*/ 24 h 353"/>
                <a:gd name="T8" fmla="*/ 183 w 385"/>
                <a:gd name="T9" fmla="*/ 24 h 353"/>
                <a:gd name="T10" fmla="*/ 111 w 385"/>
                <a:gd name="T11" fmla="*/ 0 h 353"/>
                <a:gd name="T12" fmla="*/ 0 w 385"/>
                <a:gd name="T13" fmla="*/ 0 h 353"/>
                <a:gd name="T14" fmla="*/ 0 w 385"/>
                <a:gd name="T15" fmla="*/ 12 h 353"/>
                <a:gd name="T16" fmla="*/ 193 w 385"/>
                <a:gd name="T17" fmla="*/ 353 h 353"/>
                <a:gd name="T18" fmla="*/ 385 w 385"/>
                <a:gd name="T19" fmla="*/ 12 h 353"/>
                <a:gd name="T20" fmla="*/ 385 w 385"/>
                <a:gd name="T21" fmla="*/ 0 h 353"/>
                <a:gd name="T22" fmla="*/ 273 w 385"/>
                <a:gd name="T23" fmla="*/ 0 h 353"/>
                <a:gd name="T24" fmla="*/ 201 w 385"/>
                <a:gd name="T25" fmla="*/ 2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5" h="353">
                  <a:moveTo>
                    <a:pt x="201" y="24"/>
                  </a:moveTo>
                  <a:cubicBezTo>
                    <a:pt x="361" y="24"/>
                    <a:pt x="361" y="24"/>
                    <a:pt x="361" y="24"/>
                  </a:cubicBezTo>
                  <a:cubicBezTo>
                    <a:pt x="357" y="156"/>
                    <a:pt x="299" y="329"/>
                    <a:pt x="193" y="329"/>
                  </a:cubicBezTo>
                  <a:cubicBezTo>
                    <a:pt x="86" y="329"/>
                    <a:pt x="28" y="156"/>
                    <a:pt x="24" y="24"/>
                  </a:cubicBezTo>
                  <a:cubicBezTo>
                    <a:pt x="183" y="24"/>
                    <a:pt x="183" y="24"/>
                    <a:pt x="183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0"/>
                    <a:pt x="61" y="353"/>
                    <a:pt x="193" y="353"/>
                  </a:cubicBezTo>
                  <a:cubicBezTo>
                    <a:pt x="324" y="353"/>
                    <a:pt x="385" y="150"/>
                    <a:pt x="385" y="12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273" y="0"/>
                    <a:pt x="273" y="0"/>
                    <a:pt x="273" y="0"/>
                  </a:cubicBezTo>
                  <a:lnTo>
                    <a:pt x="20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62326246-9F51-4335-93C6-B935A8B7C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18525" y="638175"/>
              <a:ext cx="1743075" cy="636588"/>
            </a:xfrm>
            <a:custGeom>
              <a:avLst/>
              <a:gdLst>
                <a:gd name="T0" fmla="*/ 206 w 412"/>
                <a:gd name="T1" fmla="*/ 69 h 150"/>
                <a:gd name="T2" fmla="*/ 0 w 412"/>
                <a:gd name="T3" fmla="*/ 0 h 150"/>
                <a:gd name="T4" fmla="*/ 0 w 412"/>
                <a:gd name="T5" fmla="*/ 98 h 150"/>
                <a:gd name="T6" fmla="*/ 206 w 412"/>
                <a:gd name="T7" fmla="*/ 150 h 150"/>
                <a:gd name="T8" fmla="*/ 412 w 412"/>
                <a:gd name="T9" fmla="*/ 98 h 150"/>
                <a:gd name="T10" fmla="*/ 412 w 412"/>
                <a:gd name="T11" fmla="*/ 0 h 150"/>
                <a:gd name="T12" fmla="*/ 206 w 412"/>
                <a:gd name="T13" fmla="*/ 6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" h="150">
                  <a:moveTo>
                    <a:pt x="206" y="6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8"/>
                    <a:pt x="92" y="150"/>
                    <a:pt x="206" y="150"/>
                  </a:cubicBezTo>
                  <a:cubicBezTo>
                    <a:pt x="320" y="150"/>
                    <a:pt x="412" y="118"/>
                    <a:pt x="412" y="98"/>
                  </a:cubicBezTo>
                  <a:cubicBezTo>
                    <a:pt x="412" y="0"/>
                    <a:pt x="412" y="0"/>
                    <a:pt x="412" y="0"/>
                  </a:cubicBezTo>
                  <a:lnTo>
                    <a:pt x="20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8C516AA2-2454-4EB2-B4DC-B5E23CA9B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0863" y="3175"/>
              <a:ext cx="2438400" cy="822325"/>
            </a:xfrm>
            <a:custGeom>
              <a:avLst/>
              <a:gdLst>
                <a:gd name="T0" fmla="*/ 1536 w 1536"/>
                <a:gd name="T1" fmla="*/ 259 h 518"/>
                <a:gd name="T2" fmla="*/ 768 w 1536"/>
                <a:gd name="T3" fmla="*/ 518 h 518"/>
                <a:gd name="T4" fmla="*/ 0 w 1536"/>
                <a:gd name="T5" fmla="*/ 259 h 518"/>
                <a:gd name="T6" fmla="*/ 768 w 1536"/>
                <a:gd name="T7" fmla="*/ 0 h 518"/>
                <a:gd name="T8" fmla="*/ 1536 w 1536"/>
                <a:gd name="T9" fmla="*/ 259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6" h="518">
                  <a:moveTo>
                    <a:pt x="1536" y="259"/>
                  </a:moveTo>
                  <a:lnTo>
                    <a:pt x="768" y="518"/>
                  </a:lnTo>
                  <a:lnTo>
                    <a:pt x="0" y="259"/>
                  </a:lnTo>
                  <a:lnTo>
                    <a:pt x="768" y="0"/>
                  </a:lnTo>
                  <a:lnTo>
                    <a:pt x="1536" y="2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8" name="Rectangle 35">
              <a:extLst>
                <a:ext uri="{FF2B5EF4-FFF2-40B4-BE49-F238E27FC236}">
                  <a16:creationId xmlns:a16="http://schemas.microsoft.com/office/drawing/2014/main" id="{7B9F65FA-54A8-4145-B41E-FB518CE44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9563" y="427038"/>
              <a:ext cx="55563" cy="3476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D7C73AA4-37AB-4AFD-897C-665C05B4D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40988" y="688975"/>
              <a:ext cx="122238" cy="284163"/>
            </a:xfrm>
            <a:custGeom>
              <a:avLst/>
              <a:gdLst>
                <a:gd name="T0" fmla="*/ 29 w 29"/>
                <a:gd name="T1" fmla="*/ 52 h 67"/>
                <a:gd name="T2" fmla="*/ 14 w 29"/>
                <a:gd name="T3" fmla="*/ 67 h 67"/>
                <a:gd name="T4" fmla="*/ 14 w 29"/>
                <a:gd name="T5" fmla="*/ 67 h 67"/>
                <a:gd name="T6" fmla="*/ 0 w 29"/>
                <a:gd name="T7" fmla="*/ 52 h 67"/>
                <a:gd name="T8" fmla="*/ 0 w 29"/>
                <a:gd name="T9" fmla="*/ 15 h 67"/>
                <a:gd name="T10" fmla="*/ 14 w 29"/>
                <a:gd name="T11" fmla="*/ 0 h 67"/>
                <a:gd name="T12" fmla="*/ 14 w 29"/>
                <a:gd name="T13" fmla="*/ 0 h 67"/>
                <a:gd name="T14" fmla="*/ 29 w 29"/>
                <a:gd name="T15" fmla="*/ 15 h 67"/>
                <a:gd name="T16" fmla="*/ 29 w 29"/>
                <a:gd name="T17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67">
                  <a:moveTo>
                    <a:pt x="29" y="52"/>
                  </a:moveTo>
                  <a:cubicBezTo>
                    <a:pt x="29" y="60"/>
                    <a:pt x="23" y="67"/>
                    <a:pt x="14" y="6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6" y="67"/>
                    <a:pt x="0" y="60"/>
                    <a:pt x="0" y="5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3" y="0"/>
                    <a:pt x="29" y="7"/>
                    <a:pt x="29" y="15"/>
                  </a:cubicBezTo>
                  <a:lnTo>
                    <a:pt x="29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EEAD6D7C-8E22-49E5-A335-92DD8D5BBC3F}"/>
              </a:ext>
            </a:extLst>
          </p:cNvPr>
          <p:cNvGrpSpPr/>
          <p:nvPr/>
        </p:nvGrpSpPr>
        <p:grpSpPr>
          <a:xfrm>
            <a:off x="1797945" y="4711232"/>
            <a:ext cx="442542" cy="518302"/>
            <a:chOff x="11055350" y="11304588"/>
            <a:chExt cx="3273426" cy="3833813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0C6570BE-ACCE-4E20-B57D-63425A6C7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350" y="11304588"/>
              <a:ext cx="1808163" cy="2927350"/>
            </a:xfrm>
            <a:custGeom>
              <a:avLst/>
              <a:gdLst>
                <a:gd name="T0" fmla="*/ 41 w 427"/>
                <a:gd name="T1" fmla="*/ 202 h 691"/>
                <a:gd name="T2" fmla="*/ 81 w 427"/>
                <a:gd name="T3" fmla="*/ 150 h 691"/>
                <a:gd name="T4" fmla="*/ 427 w 427"/>
                <a:gd name="T5" fmla="*/ 45 h 691"/>
                <a:gd name="T6" fmla="*/ 427 w 427"/>
                <a:gd name="T7" fmla="*/ 34 h 691"/>
                <a:gd name="T8" fmla="*/ 387 w 427"/>
                <a:gd name="T9" fmla="*/ 7 h 691"/>
                <a:gd name="T10" fmla="*/ 39 w 427"/>
                <a:gd name="T11" fmla="*/ 113 h 691"/>
                <a:gd name="T12" fmla="*/ 0 w 427"/>
                <a:gd name="T13" fmla="*/ 164 h 691"/>
                <a:gd name="T14" fmla="*/ 0 w 427"/>
                <a:gd name="T15" fmla="*/ 657 h 691"/>
                <a:gd name="T16" fmla="*/ 39 w 427"/>
                <a:gd name="T17" fmla="*/ 684 h 691"/>
                <a:gd name="T18" fmla="*/ 41 w 427"/>
                <a:gd name="T19" fmla="*/ 683 h 691"/>
                <a:gd name="T20" fmla="*/ 41 w 427"/>
                <a:gd name="T21" fmla="*/ 202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1">
                  <a:moveTo>
                    <a:pt x="41" y="202"/>
                  </a:moveTo>
                  <a:cubicBezTo>
                    <a:pt x="41" y="180"/>
                    <a:pt x="59" y="157"/>
                    <a:pt x="81" y="150"/>
                  </a:cubicBezTo>
                  <a:cubicBezTo>
                    <a:pt x="427" y="45"/>
                    <a:pt x="427" y="45"/>
                    <a:pt x="427" y="45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3"/>
                    <a:pt x="409" y="0"/>
                    <a:pt x="387" y="7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17" y="120"/>
                    <a:pt x="0" y="143"/>
                    <a:pt x="0" y="164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678"/>
                    <a:pt x="17" y="691"/>
                    <a:pt x="39" y="684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2" name="Freeform 38">
              <a:extLst>
                <a:ext uri="{FF2B5EF4-FFF2-40B4-BE49-F238E27FC236}">
                  <a16:creationId xmlns:a16="http://schemas.microsoft.com/office/drawing/2014/main" id="{1464011F-7651-4DE1-87A9-654E2DDA7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4138" y="11631613"/>
              <a:ext cx="1806575" cy="2922588"/>
            </a:xfrm>
            <a:custGeom>
              <a:avLst/>
              <a:gdLst>
                <a:gd name="T0" fmla="*/ 109 w 427"/>
                <a:gd name="T1" fmla="*/ 206 h 690"/>
                <a:gd name="T2" fmla="*/ 148 w 427"/>
                <a:gd name="T3" fmla="*/ 154 h 690"/>
                <a:gd name="T4" fmla="*/ 427 w 427"/>
                <a:gd name="T5" fmla="*/ 69 h 690"/>
                <a:gd name="T6" fmla="*/ 427 w 427"/>
                <a:gd name="T7" fmla="*/ 34 h 690"/>
                <a:gd name="T8" fmla="*/ 388 w 427"/>
                <a:gd name="T9" fmla="*/ 6 h 690"/>
                <a:gd name="T10" fmla="*/ 40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40 w 427"/>
                <a:gd name="T17" fmla="*/ 683 h 690"/>
                <a:gd name="T18" fmla="*/ 109 w 427"/>
                <a:gd name="T19" fmla="*/ 662 h 690"/>
                <a:gd name="T20" fmla="*/ 109 w 427"/>
                <a:gd name="T21" fmla="*/ 20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109" y="206"/>
                  </a:moveTo>
                  <a:cubicBezTo>
                    <a:pt x="109" y="184"/>
                    <a:pt x="126" y="161"/>
                    <a:pt x="148" y="154"/>
                  </a:cubicBezTo>
                  <a:cubicBezTo>
                    <a:pt x="427" y="69"/>
                    <a:pt x="427" y="69"/>
                    <a:pt x="427" y="69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10" y="0"/>
                    <a:pt x="388" y="6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3"/>
                  </a:cubicBezTo>
                  <a:cubicBezTo>
                    <a:pt x="109" y="662"/>
                    <a:pt x="109" y="662"/>
                    <a:pt x="109" y="662"/>
                  </a:cubicBezTo>
                  <a:lnTo>
                    <a:pt x="109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3" name="Freeform 39">
              <a:extLst>
                <a:ext uri="{FF2B5EF4-FFF2-40B4-BE49-F238E27FC236}">
                  <a16:creationId xmlns:a16="http://schemas.microsoft.com/office/drawing/2014/main" id="{00DC5C1C-35C8-4259-88D0-16422B7C7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0238" y="11893550"/>
              <a:ext cx="1808163" cy="2922588"/>
            </a:xfrm>
            <a:custGeom>
              <a:avLst/>
              <a:gdLst>
                <a:gd name="T0" fmla="*/ 41 w 427"/>
                <a:gd name="T1" fmla="*/ 201 h 690"/>
                <a:gd name="T2" fmla="*/ 81 w 427"/>
                <a:gd name="T3" fmla="*/ 149 h 690"/>
                <a:gd name="T4" fmla="*/ 427 w 427"/>
                <a:gd name="T5" fmla="*/ 44 h 690"/>
                <a:gd name="T6" fmla="*/ 427 w 427"/>
                <a:gd name="T7" fmla="*/ 34 h 690"/>
                <a:gd name="T8" fmla="*/ 387 w 427"/>
                <a:gd name="T9" fmla="*/ 6 h 690"/>
                <a:gd name="T10" fmla="*/ 39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39 w 427"/>
                <a:gd name="T17" fmla="*/ 683 h 690"/>
                <a:gd name="T18" fmla="*/ 41 w 427"/>
                <a:gd name="T19" fmla="*/ 683 h 690"/>
                <a:gd name="T20" fmla="*/ 41 w 427"/>
                <a:gd name="T21" fmla="*/ 201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41" y="201"/>
                  </a:moveTo>
                  <a:cubicBezTo>
                    <a:pt x="41" y="179"/>
                    <a:pt x="59" y="156"/>
                    <a:pt x="81" y="149"/>
                  </a:cubicBezTo>
                  <a:cubicBezTo>
                    <a:pt x="427" y="44"/>
                    <a:pt x="427" y="44"/>
                    <a:pt x="427" y="44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09" y="0"/>
                    <a:pt x="387" y="6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17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7" y="690"/>
                    <a:pt x="39" y="683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529C3CF7-CBC7-4E80-9824-1FB5DF4350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17438" y="12215813"/>
              <a:ext cx="1811338" cy="2922588"/>
            </a:xfrm>
            <a:custGeom>
              <a:avLst/>
              <a:gdLst>
                <a:gd name="T0" fmla="*/ 388 w 428"/>
                <a:gd name="T1" fmla="*/ 7 h 690"/>
                <a:gd name="T2" fmla="*/ 40 w 428"/>
                <a:gd name="T3" fmla="*/ 113 h 690"/>
                <a:gd name="T4" fmla="*/ 0 w 428"/>
                <a:gd name="T5" fmla="*/ 164 h 690"/>
                <a:gd name="T6" fmla="*/ 0 w 428"/>
                <a:gd name="T7" fmla="*/ 656 h 690"/>
                <a:gd name="T8" fmla="*/ 40 w 428"/>
                <a:gd name="T9" fmla="*/ 684 h 690"/>
                <a:gd name="T10" fmla="*/ 388 w 428"/>
                <a:gd name="T11" fmla="*/ 578 h 690"/>
                <a:gd name="T12" fmla="*/ 428 w 428"/>
                <a:gd name="T13" fmla="*/ 526 h 690"/>
                <a:gd name="T14" fmla="*/ 428 w 428"/>
                <a:gd name="T15" fmla="*/ 34 h 690"/>
                <a:gd name="T16" fmla="*/ 388 w 428"/>
                <a:gd name="T17" fmla="*/ 7 h 690"/>
                <a:gd name="T18" fmla="*/ 291 w 428"/>
                <a:gd name="T19" fmla="*/ 477 h 690"/>
                <a:gd name="T20" fmla="*/ 291 w 428"/>
                <a:gd name="T21" fmla="*/ 477 h 690"/>
                <a:gd name="T22" fmla="*/ 279 w 428"/>
                <a:gd name="T23" fmla="*/ 492 h 690"/>
                <a:gd name="T24" fmla="*/ 176 w 428"/>
                <a:gd name="T25" fmla="*/ 523 h 690"/>
                <a:gd name="T26" fmla="*/ 165 w 428"/>
                <a:gd name="T27" fmla="*/ 515 h 690"/>
                <a:gd name="T28" fmla="*/ 165 w 428"/>
                <a:gd name="T29" fmla="*/ 515 h 690"/>
                <a:gd name="T30" fmla="*/ 165 w 428"/>
                <a:gd name="T31" fmla="*/ 515 h 690"/>
                <a:gd name="T32" fmla="*/ 165 w 428"/>
                <a:gd name="T33" fmla="*/ 515 h 690"/>
                <a:gd name="T34" fmla="*/ 176 w 428"/>
                <a:gd name="T35" fmla="*/ 500 h 690"/>
                <a:gd name="T36" fmla="*/ 279 w 428"/>
                <a:gd name="T37" fmla="*/ 469 h 690"/>
                <a:gd name="T38" fmla="*/ 291 w 428"/>
                <a:gd name="T39" fmla="*/ 477 h 690"/>
                <a:gd name="T40" fmla="*/ 291 w 428"/>
                <a:gd name="T41" fmla="*/ 476 h 690"/>
                <a:gd name="T42" fmla="*/ 291 w 428"/>
                <a:gd name="T43" fmla="*/ 477 h 690"/>
                <a:gd name="T44" fmla="*/ 291 w 428"/>
                <a:gd name="T45" fmla="*/ 437 h 690"/>
                <a:gd name="T46" fmla="*/ 291 w 428"/>
                <a:gd name="T47" fmla="*/ 437 h 690"/>
                <a:gd name="T48" fmla="*/ 279 w 428"/>
                <a:gd name="T49" fmla="*/ 452 h 690"/>
                <a:gd name="T50" fmla="*/ 176 w 428"/>
                <a:gd name="T51" fmla="*/ 483 h 690"/>
                <a:gd name="T52" fmla="*/ 165 w 428"/>
                <a:gd name="T53" fmla="*/ 475 h 690"/>
                <a:gd name="T54" fmla="*/ 165 w 428"/>
                <a:gd name="T55" fmla="*/ 475 h 690"/>
                <a:gd name="T56" fmla="*/ 165 w 428"/>
                <a:gd name="T57" fmla="*/ 475 h 690"/>
                <a:gd name="T58" fmla="*/ 165 w 428"/>
                <a:gd name="T59" fmla="*/ 475 h 690"/>
                <a:gd name="T60" fmla="*/ 176 w 428"/>
                <a:gd name="T61" fmla="*/ 460 h 690"/>
                <a:gd name="T62" fmla="*/ 279 w 428"/>
                <a:gd name="T63" fmla="*/ 429 h 690"/>
                <a:gd name="T64" fmla="*/ 291 w 428"/>
                <a:gd name="T65" fmla="*/ 437 h 690"/>
                <a:gd name="T66" fmla="*/ 291 w 428"/>
                <a:gd name="T67" fmla="*/ 436 h 690"/>
                <a:gd name="T68" fmla="*/ 291 w 428"/>
                <a:gd name="T69" fmla="*/ 437 h 690"/>
                <a:gd name="T70" fmla="*/ 321 w 428"/>
                <a:gd name="T71" fmla="*/ 266 h 690"/>
                <a:gd name="T72" fmla="*/ 304 w 428"/>
                <a:gd name="T73" fmla="*/ 288 h 690"/>
                <a:gd name="T74" fmla="*/ 151 w 428"/>
                <a:gd name="T75" fmla="*/ 335 h 690"/>
                <a:gd name="T76" fmla="*/ 134 w 428"/>
                <a:gd name="T77" fmla="*/ 323 h 690"/>
                <a:gd name="T78" fmla="*/ 134 w 428"/>
                <a:gd name="T79" fmla="*/ 241 h 690"/>
                <a:gd name="T80" fmla="*/ 151 w 428"/>
                <a:gd name="T81" fmla="*/ 218 h 690"/>
                <a:gd name="T82" fmla="*/ 304 w 428"/>
                <a:gd name="T83" fmla="*/ 172 h 690"/>
                <a:gd name="T84" fmla="*/ 321 w 428"/>
                <a:gd name="T85" fmla="*/ 184 h 690"/>
                <a:gd name="T86" fmla="*/ 321 w 428"/>
                <a:gd name="T87" fmla="*/ 26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8" h="690">
                  <a:moveTo>
                    <a:pt x="388" y="7"/>
                  </a:moveTo>
                  <a:cubicBezTo>
                    <a:pt x="40" y="113"/>
                    <a:pt x="40" y="113"/>
                    <a:pt x="40" y="113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4"/>
                  </a:cubicBezTo>
                  <a:cubicBezTo>
                    <a:pt x="388" y="578"/>
                    <a:pt x="388" y="578"/>
                    <a:pt x="388" y="578"/>
                  </a:cubicBezTo>
                  <a:cubicBezTo>
                    <a:pt x="410" y="571"/>
                    <a:pt x="428" y="548"/>
                    <a:pt x="428" y="526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12"/>
                    <a:pt x="410" y="0"/>
                    <a:pt x="388" y="7"/>
                  </a:cubicBezTo>
                  <a:close/>
                  <a:moveTo>
                    <a:pt x="291" y="477"/>
                  </a:moveTo>
                  <a:cubicBezTo>
                    <a:pt x="291" y="477"/>
                    <a:pt x="291" y="477"/>
                    <a:pt x="291" y="477"/>
                  </a:cubicBezTo>
                  <a:cubicBezTo>
                    <a:pt x="291" y="483"/>
                    <a:pt x="286" y="490"/>
                    <a:pt x="279" y="492"/>
                  </a:cubicBezTo>
                  <a:cubicBezTo>
                    <a:pt x="176" y="523"/>
                    <a:pt x="176" y="523"/>
                    <a:pt x="176" y="523"/>
                  </a:cubicBezTo>
                  <a:cubicBezTo>
                    <a:pt x="170" y="525"/>
                    <a:pt x="165" y="521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09"/>
                    <a:pt x="170" y="502"/>
                    <a:pt x="176" y="500"/>
                  </a:cubicBezTo>
                  <a:cubicBezTo>
                    <a:pt x="279" y="469"/>
                    <a:pt x="279" y="469"/>
                    <a:pt x="279" y="469"/>
                  </a:cubicBezTo>
                  <a:cubicBezTo>
                    <a:pt x="286" y="467"/>
                    <a:pt x="291" y="470"/>
                    <a:pt x="291" y="477"/>
                  </a:cubicBezTo>
                  <a:cubicBezTo>
                    <a:pt x="291" y="476"/>
                    <a:pt x="291" y="476"/>
                    <a:pt x="291" y="476"/>
                  </a:cubicBezTo>
                  <a:lnTo>
                    <a:pt x="291" y="477"/>
                  </a:lnTo>
                  <a:close/>
                  <a:moveTo>
                    <a:pt x="291" y="437"/>
                  </a:moveTo>
                  <a:cubicBezTo>
                    <a:pt x="291" y="437"/>
                    <a:pt x="291" y="437"/>
                    <a:pt x="291" y="437"/>
                  </a:cubicBezTo>
                  <a:cubicBezTo>
                    <a:pt x="291" y="443"/>
                    <a:pt x="286" y="450"/>
                    <a:pt x="279" y="452"/>
                  </a:cubicBezTo>
                  <a:cubicBezTo>
                    <a:pt x="176" y="483"/>
                    <a:pt x="176" y="483"/>
                    <a:pt x="176" y="483"/>
                  </a:cubicBezTo>
                  <a:cubicBezTo>
                    <a:pt x="170" y="485"/>
                    <a:pt x="165" y="481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69"/>
                    <a:pt x="170" y="462"/>
                    <a:pt x="176" y="460"/>
                  </a:cubicBezTo>
                  <a:cubicBezTo>
                    <a:pt x="279" y="429"/>
                    <a:pt x="279" y="429"/>
                    <a:pt x="279" y="429"/>
                  </a:cubicBezTo>
                  <a:cubicBezTo>
                    <a:pt x="286" y="427"/>
                    <a:pt x="291" y="430"/>
                    <a:pt x="291" y="437"/>
                  </a:cubicBezTo>
                  <a:cubicBezTo>
                    <a:pt x="291" y="437"/>
                    <a:pt x="291" y="437"/>
                    <a:pt x="291" y="436"/>
                  </a:cubicBezTo>
                  <a:lnTo>
                    <a:pt x="291" y="437"/>
                  </a:lnTo>
                  <a:close/>
                  <a:moveTo>
                    <a:pt x="321" y="266"/>
                  </a:moveTo>
                  <a:cubicBezTo>
                    <a:pt x="321" y="275"/>
                    <a:pt x="314" y="285"/>
                    <a:pt x="304" y="288"/>
                  </a:cubicBezTo>
                  <a:cubicBezTo>
                    <a:pt x="151" y="335"/>
                    <a:pt x="151" y="335"/>
                    <a:pt x="151" y="335"/>
                  </a:cubicBezTo>
                  <a:cubicBezTo>
                    <a:pt x="142" y="338"/>
                    <a:pt x="134" y="332"/>
                    <a:pt x="134" y="323"/>
                  </a:cubicBezTo>
                  <a:cubicBezTo>
                    <a:pt x="134" y="241"/>
                    <a:pt x="134" y="241"/>
                    <a:pt x="134" y="241"/>
                  </a:cubicBezTo>
                  <a:cubicBezTo>
                    <a:pt x="134" y="231"/>
                    <a:pt x="142" y="221"/>
                    <a:pt x="151" y="218"/>
                  </a:cubicBezTo>
                  <a:cubicBezTo>
                    <a:pt x="304" y="172"/>
                    <a:pt x="304" y="172"/>
                    <a:pt x="304" y="172"/>
                  </a:cubicBezTo>
                  <a:cubicBezTo>
                    <a:pt x="314" y="169"/>
                    <a:pt x="321" y="174"/>
                    <a:pt x="321" y="184"/>
                  </a:cubicBezTo>
                  <a:lnTo>
                    <a:pt x="321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5" name="Freeform 41">
              <a:extLst>
                <a:ext uri="{FF2B5EF4-FFF2-40B4-BE49-F238E27FC236}">
                  <a16:creationId xmlns:a16="http://schemas.microsoft.com/office/drawing/2014/main" id="{4B6E6163-04B3-4B49-A86D-4C57C5E67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350" y="11304588"/>
              <a:ext cx="1808163" cy="2927350"/>
            </a:xfrm>
            <a:custGeom>
              <a:avLst/>
              <a:gdLst>
                <a:gd name="T0" fmla="*/ 41 w 427"/>
                <a:gd name="T1" fmla="*/ 202 h 691"/>
                <a:gd name="T2" fmla="*/ 81 w 427"/>
                <a:gd name="T3" fmla="*/ 150 h 691"/>
                <a:gd name="T4" fmla="*/ 427 w 427"/>
                <a:gd name="T5" fmla="*/ 45 h 691"/>
                <a:gd name="T6" fmla="*/ 427 w 427"/>
                <a:gd name="T7" fmla="*/ 34 h 691"/>
                <a:gd name="T8" fmla="*/ 387 w 427"/>
                <a:gd name="T9" fmla="*/ 7 h 691"/>
                <a:gd name="T10" fmla="*/ 39 w 427"/>
                <a:gd name="T11" fmla="*/ 113 h 691"/>
                <a:gd name="T12" fmla="*/ 0 w 427"/>
                <a:gd name="T13" fmla="*/ 164 h 691"/>
                <a:gd name="T14" fmla="*/ 0 w 427"/>
                <a:gd name="T15" fmla="*/ 657 h 691"/>
                <a:gd name="T16" fmla="*/ 39 w 427"/>
                <a:gd name="T17" fmla="*/ 684 h 691"/>
                <a:gd name="T18" fmla="*/ 41 w 427"/>
                <a:gd name="T19" fmla="*/ 683 h 691"/>
                <a:gd name="T20" fmla="*/ 41 w 427"/>
                <a:gd name="T21" fmla="*/ 202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1">
                  <a:moveTo>
                    <a:pt x="41" y="202"/>
                  </a:moveTo>
                  <a:cubicBezTo>
                    <a:pt x="41" y="180"/>
                    <a:pt x="59" y="157"/>
                    <a:pt x="81" y="150"/>
                  </a:cubicBezTo>
                  <a:cubicBezTo>
                    <a:pt x="427" y="45"/>
                    <a:pt x="427" y="45"/>
                    <a:pt x="427" y="45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3"/>
                    <a:pt x="409" y="0"/>
                    <a:pt x="387" y="7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17" y="120"/>
                    <a:pt x="0" y="143"/>
                    <a:pt x="0" y="164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678"/>
                    <a:pt x="17" y="691"/>
                    <a:pt x="39" y="684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6" name="Freeform 42">
              <a:extLst>
                <a:ext uri="{FF2B5EF4-FFF2-40B4-BE49-F238E27FC236}">
                  <a16:creationId xmlns:a16="http://schemas.microsoft.com/office/drawing/2014/main" id="{DDAA5200-3A25-45EA-9A3C-F65129FEF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4138" y="11631613"/>
              <a:ext cx="1806575" cy="2922588"/>
            </a:xfrm>
            <a:custGeom>
              <a:avLst/>
              <a:gdLst>
                <a:gd name="T0" fmla="*/ 109 w 427"/>
                <a:gd name="T1" fmla="*/ 206 h 690"/>
                <a:gd name="T2" fmla="*/ 148 w 427"/>
                <a:gd name="T3" fmla="*/ 154 h 690"/>
                <a:gd name="T4" fmla="*/ 427 w 427"/>
                <a:gd name="T5" fmla="*/ 69 h 690"/>
                <a:gd name="T6" fmla="*/ 427 w 427"/>
                <a:gd name="T7" fmla="*/ 34 h 690"/>
                <a:gd name="T8" fmla="*/ 388 w 427"/>
                <a:gd name="T9" fmla="*/ 6 h 690"/>
                <a:gd name="T10" fmla="*/ 40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40 w 427"/>
                <a:gd name="T17" fmla="*/ 683 h 690"/>
                <a:gd name="T18" fmla="*/ 109 w 427"/>
                <a:gd name="T19" fmla="*/ 662 h 690"/>
                <a:gd name="T20" fmla="*/ 109 w 427"/>
                <a:gd name="T21" fmla="*/ 20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109" y="206"/>
                  </a:moveTo>
                  <a:cubicBezTo>
                    <a:pt x="109" y="184"/>
                    <a:pt x="126" y="161"/>
                    <a:pt x="148" y="154"/>
                  </a:cubicBezTo>
                  <a:cubicBezTo>
                    <a:pt x="427" y="69"/>
                    <a:pt x="427" y="69"/>
                    <a:pt x="427" y="69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10" y="0"/>
                    <a:pt x="388" y="6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3"/>
                  </a:cubicBezTo>
                  <a:cubicBezTo>
                    <a:pt x="109" y="662"/>
                    <a:pt x="109" y="662"/>
                    <a:pt x="109" y="662"/>
                  </a:cubicBezTo>
                  <a:lnTo>
                    <a:pt x="109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7" name="Freeform 43">
              <a:extLst>
                <a:ext uri="{FF2B5EF4-FFF2-40B4-BE49-F238E27FC236}">
                  <a16:creationId xmlns:a16="http://schemas.microsoft.com/office/drawing/2014/main" id="{31A2F704-CB2D-49AD-9508-50D58FBA9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0238" y="11893550"/>
              <a:ext cx="1808163" cy="2922588"/>
            </a:xfrm>
            <a:custGeom>
              <a:avLst/>
              <a:gdLst>
                <a:gd name="T0" fmla="*/ 41 w 427"/>
                <a:gd name="T1" fmla="*/ 201 h 690"/>
                <a:gd name="T2" fmla="*/ 81 w 427"/>
                <a:gd name="T3" fmla="*/ 149 h 690"/>
                <a:gd name="T4" fmla="*/ 427 w 427"/>
                <a:gd name="T5" fmla="*/ 44 h 690"/>
                <a:gd name="T6" fmla="*/ 427 w 427"/>
                <a:gd name="T7" fmla="*/ 34 h 690"/>
                <a:gd name="T8" fmla="*/ 387 w 427"/>
                <a:gd name="T9" fmla="*/ 6 h 690"/>
                <a:gd name="T10" fmla="*/ 39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39 w 427"/>
                <a:gd name="T17" fmla="*/ 683 h 690"/>
                <a:gd name="T18" fmla="*/ 41 w 427"/>
                <a:gd name="T19" fmla="*/ 683 h 690"/>
                <a:gd name="T20" fmla="*/ 41 w 427"/>
                <a:gd name="T21" fmla="*/ 201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41" y="201"/>
                  </a:moveTo>
                  <a:cubicBezTo>
                    <a:pt x="41" y="179"/>
                    <a:pt x="59" y="156"/>
                    <a:pt x="81" y="149"/>
                  </a:cubicBezTo>
                  <a:cubicBezTo>
                    <a:pt x="427" y="44"/>
                    <a:pt x="427" y="44"/>
                    <a:pt x="427" y="44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09" y="0"/>
                    <a:pt x="387" y="6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17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7" y="690"/>
                    <a:pt x="39" y="683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8" name="Freeform 44">
              <a:extLst>
                <a:ext uri="{FF2B5EF4-FFF2-40B4-BE49-F238E27FC236}">
                  <a16:creationId xmlns:a16="http://schemas.microsoft.com/office/drawing/2014/main" id="{FB2021FF-ED9B-4691-8F5A-4737FC079F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17438" y="12215813"/>
              <a:ext cx="1811338" cy="2922588"/>
            </a:xfrm>
            <a:custGeom>
              <a:avLst/>
              <a:gdLst>
                <a:gd name="T0" fmla="*/ 388 w 428"/>
                <a:gd name="T1" fmla="*/ 7 h 690"/>
                <a:gd name="T2" fmla="*/ 40 w 428"/>
                <a:gd name="T3" fmla="*/ 113 h 690"/>
                <a:gd name="T4" fmla="*/ 0 w 428"/>
                <a:gd name="T5" fmla="*/ 164 h 690"/>
                <a:gd name="T6" fmla="*/ 0 w 428"/>
                <a:gd name="T7" fmla="*/ 656 h 690"/>
                <a:gd name="T8" fmla="*/ 40 w 428"/>
                <a:gd name="T9" fmla="*/ 684 h 690"/>
                <a:gd name="T10" fmla="*/ 388 w 428"/>
                <a:gd name="T11" fmla="*/ 578 h 690"/>
                <a:gd name="T12" fmla="*/ 428 w 428"/>
                <a:gd name="T13" fmla="*/ 526 h 690"/>
                <a:gd name="T14" fmla="*/ 428 w 428"/>
                <a:gd name="T15" fmla="*/ 34 h 690"/>
                <a:gd name="T16" fmla="*/ 388 w 428"/>
                <a:gd name="T17" fmla="*/ 7 h 690"/>
                <a:gd name="T18" fmla="*/ 291 w 428"/>
                <a:gd name="T19" fmla="*/ 477 h 690"/>
                <a:gd name="T20" fmla="*/ 291 w 428"/>
                <a:gd name="T21" fmla="*/ 477 h 690"/>
                <a:gd name="T22" fmla="*/ 279 w 428"/>
                <a:gd name="T23" fmla="*/ 492 h 690"/>
                <a:gd name="T24" fmla="*/ 176 w 428"/>
                <a:gd name="T25" fmla="*/ 523 h 690"/>
                <a:gd name="T26" fmla="*/ 165 w 428"/>
                <a:gd name="T27" fmla="*/ 515 h 690"/>
                <a:gd name="T28" fmla="*/ 165 w 428"/>
                <a:gd name="T29" fmla="*/ 515 h 690"/>
                <a:gd name="T30" fmla="*/ 165 w 428"/>
                <a:gd name="T31" fmla="*/ 515 h 690"/>
                <a:gd name="T32" fmla="*/ 165 w 428"/>
                <a:gd name="T33" fmla="*/ 515 h 690"/>
                <a:gd name="T34" fmla="*/ 176 w 428"/>
                <a:gd name="T35" fmla="*/ 500 h 690"/>
                <a:gd name="T36" fmla="*/ 279 w 428"/>
                <a:gd name="T37" fmla="*/ 469 h 690"/>
                <a:gd name="T38" fmla="*/ 291 w 428"/>
                <a:gd name="T39" fmla="*/ 477 h 690"/>
                <a:gd name="T40" fmla="*/ 291 w 428"/>
                <a:gd name="T41" fmla="*/ 476 h 690"/>
                <a:gd name="T42" fmla="*/ 291 w 428"/>
                <a:gd name="T43" fmla="*/ 477 h 690"/>
                <a:gd name="T44" fmla="*/ 291 w 428"/>
                <a:gd name="T45" fmla="*/ 437 h 690"/>
                <a:gd name="T46" fmla="*/ 291 w 428"/>
                <a:gd name="T47" fmla="*/ 437 h 690"/>
                <a:gd name="T48" fmla="*/ 279 w 428"/>
                <a:gd name="T49" fmla="*/ 452 h 690"/>
                <a:gd name="T50" fmla="*/ 176 w 428"/>
                <a:gd name="T51" fmla="*/ 483 h 690"/>
                <a:gd name="T52" fmla="*/ 165 w 428"/>
                <a:gd name="T53" fmla="*/ 475 h 690"/>
                <a:gd name="T54" fmla="*/ 165 w 428"/>
                <a:gd name="T55" fmla="*/ 475 h 690"/>
                <a:gd name="T56" fmla="*/ 165 w 428"/>
                <a:gd name="T57" fmla="*/ 475 h 690"/>
                <a:gd name="T58" fmla="*/ 165 w 428"/>
                <a:gd name="T59" fmla="*/ 475 h 690"/>
                <a:gd name="T60" fmla="*/ 176 w 428"/>
                <a:gd name="T61" fmla="*/ 460 h 690"/>
                <a:gd name="T62" fmla="*/ 279 w 428"/>
                <a:gd name="T63" fmla="*/ 429 h 690"/>
                <a:gd name="T64" fmla="*/ 291 w 428"/>
                <a:gd name="T65" fmla="*/ 437 h 690"/>
                <a:gd name="T66" fmla="*/ 291 w 428"/>
                <a:gd name="T67" fmla="*/ 436 h 690"/>
                <a:gd name="T68" fmla="*/ 291 w 428"/>
                <a:gd name="T69" fmla="*/ 437 h 690"/>
                <a:gd name="T70" fmla="*/ 321 w 428"/>
                <a:gd name="T71" fmla="*/ 266 h 690"/>
                <a:gd name="T72" fmla="*/ 304 w 428"/>
                <a:gd name="T73" fmla="*/ 288 h 690"/>
                <a:gd name="T74" fmla="*/ 151 w 428"/>
                <a:gd name="T75" fmla="*/ 335 h 690"/>
                <a:gd name="T76" fmla="*/ 134 w 428"/>
                <a:gd name="T77" fmla="*/ 323 h 690"/>
                <a:gd name="T78" fmla="*/ 134 w 428"/>
                <a:gd name="T79" fmla="*/ 241 h 690"/>
                <a:gd name="T80" fmla="*/ 151 w 428"/>
                <a:gd name="T81" fmla="*/ 218 h 690"/>
                <a:gd name="T82" fmla="*/ 304 w 428"/>
                <a:gd name="T83" fmla="*/ 172 h 690"/>
                <a:gd name="T84" fmla="*/ 321 w 428"/>
                <a:gd name="T85" fmla="*/ 184 h 690"/>
                <a:gd name="T86" fmla="*/ 321 w 428"/>
                <a:gd name="T87" fmla="*/ 26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8" h="690">
                  <a:moveTo>
                    <a:pt x="388" y="7"/>
                  </a:moveTo>
                  <a:cubicBezTo>
                    <a:pt x="40" y="113"/>
                    <a:pt x="40" y="113"/>
                    <a:pt x="40" y="113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4"/>
                  </a:cubicBezTo>
                  <a:cubicBezTo>
                    <a:pt x="388" y="578"/>
                    <a:pt x="388" y="578"/>
                    <a:pt x="388" y="578"/>
                  </a:cubicBezTo>
                  <a:cubicBezTo>
                    <a:pt x="410" y="571"/>
                    <a:pt x="428" y="548"/>
                    <a:pt x="428" y="526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12"/>
                    <a:pt x="410" y="0"/>
                    <a:pt x="388" y="7"/>
                  </a:cubicBezTo>
                  <a:close/>
                  <a:moveTo>
                    <a:pt x="291" y="477"/>
                  </a:moveTo>
                  <a:cubicBezTo>
                    <a:pt x="291" y="477"/>
                    <a:pt x="291" y="477"/>
                    <a:pt x="291" y="477"/>
                  </a:cubicBezTo>
                  <a:cubicBezTo>
                    <a:pt x="291" y="483"/>
                    <a:pt x="286" y="490"/>
                    <a:pt x="279" y="492"/>
                  </a:cubicBezTo>
                  <a:cubicBezTo>
                    <a:pt x="176" y="523"/>
                    <a:pt x="176" y="523"/>
                    <a:pt x="176" y="523"/>
                  </a:cubicBezTo>
                  <a:cubicBezTo>
                    <a:pt x="170" y="525"/>
                    <a:pt x="165" y="521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09"/>
                    <a:pt x="170" y="502"/>
                    <a:pt x="176" y="500"/>
                  </a:cubicBezTo>
                  <a:cubicBezTo>
                    <a:pt x="279" y="469"/>
                    <a:pt x="279" y="469"/>
                    <a:pt x="279" y="469"/>
                  </a:cubicBezTo>
                  <a:cubicBezTo>
                    <a:pt x="286" y="467"/>
                    <a:pt x="291" y="470"/>
                    <a:pt x="291" y="477"/>
                  </a:cubicBezTo>
                  <a:cubicBezTo>
                    <a:pt x="291" y="476"/>
                    <a:pt x="291" y="476"/>
                    <a:pt x="291" y="476"/>
                  </a:cubicBezTo>
                  <a:lnTo>
                    <a:pt x="291" y="477"/>
                  </a:lnTo>
                  <a:close/>
                  <a:moveTo>
                    <a:pt x="291" y="437"/>
                  </a:moveTo>
                  <a:cubicBezTo>
                    <a:pt x="291" y="437"/>
                    <a:pt x="291" y="437"/>
                    <a:pt x="291" y="437"/>
                  </a:cubicBezTo>
                  <a:cubicBezTo>
                    <a:pt x="291" y="443"/>
                    <a:pt x="286" y="450"/>
                    <a:pt x="279" y="452"/>
                  </a:cubicBezTo>
                  <a:cubicBezTo>
                    <a:pt x="176" y="483"/>
                    <a:pt x="176" y="483"/>
                    <a:pt x="176" y="483"/>
                  </a:cubicBezTo>
                  <a:cubicBezTo>
                    <a:pt x="170" y="485"/>
                    <a:pt x="165" y="481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69"/>
                    <a:pt x="170" y="462"/>
                    <a:pt x="176" y="460"/>
                  </a:cubicBezTo>
                  <a:cubicBezTo>
                    <a:pt x="279" y="429"/>
                    <a:pt x="279" y="429"/>
                    <a:pt x="279" y="429"/>
                  </a:cubicBezTo>
                  <a:cubicBezTo>
                    <a:pt x="286" y="427"/>
                    <a:pt x="291" y="430"/>
                    <a:pt x="291" y="437"/>
                  </a:cubicBezTo>
                  <a:cubicBezTo>
                    <a:pt x="291" y="437"/>
                    <a:pt x="291" y="437"/>
                    <a:pt x="291" y="436"/>
                  </a:cubicBezTo>
                  <a:lnTo>
                    <a:pt x="291" y="437"/>
                  </a:lnTo>
                  <a:close/>
                  <a:moveTo>
                    <a:pt x="321" y="266"/>
                  </a:moveTo>
                  <a:cubicBezTo>
                    <a:pt x="321" y="275"/>
                    <a:pt x="314" y="285"/>
                    <a:pt x="304" y="288"/>
                  </a:cubicBezTo>
                  <a:cubicBezTo>
                    <a:pt x="151" y="335"/>
                    <a:pt x="151" y="335"/>
                    <a:pt x="151" y="335"/>
                  </a:cubicBezTo>
                  <a:cubicBezTo>
                    <a:pt x="142" y="338"/>
                    <a:pt x="134" y="332"/>
                    <a:pt x="134" y="323"/>
                  </a:cubicBezTo>
                  <a:cubicBezTo>
                    <a:pt x="134" y="241"/>
                    <a:pt x="134" y="241"/>
                    <a:pt x="134" y="241"/>
                  </a:cubicBezTo>
                  <a:cubicBezTo>
                    <a:pt x="134" y="231"/>
                    <a:pt x="142" y="221"/>
                    <a:pt x="151" y="218"/>
                  </a:cubicBezTo>
                  <a:cubicBezTo>
                    <a:pt x="304" y="172"/>
                    <a:pt x="304" y="172"/>
                    <a:pt x="304" y="172"/>
                  </a:cubicBezTo>
                  <a:cubicBezTo>
                    <a:pt x="314" y="169"/>
                    <a:pt x="321" y="174"/>
                    <a:pt x="321" y="184"/>
                  </a:cubicBezTo>
                  <a:lnTo>
                    <a:pt x="321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99" name="文本框 174">
            <a:extLst>
              <a:ext uri="{FF2B5EF4-FFF2-40B4-BE49-F238E27FC236}">
                <a16:creationId xmlns:a16="http://schemas.microsoft.com/office/drawing/2014/main" id="{5F50807D-C426-4C0D-9534-DF0494E4EC45}"/>
              </a:ext>
            </a:extLst>
          </p:cNvPr>
          <p:cNvSpPr txBox="1"/>
          <p:nvPr/>
        </p:nvSpPr>
        <p:spPr>
          <a:xfrm>
            <a:off x="2304694" y="4812619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学院：</a:t>
            </a:r>
            <a:r>
              <a:rPr lang="zh-CN" altLang="en-US" sz="14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计算机科学与工程学院</a:t>
            </a:r>
          </a:p>
        </p:txBody>
      </p:sp>
      <p:sp>
        <p:nvSpPr>
          <p:cNvPr id="100" name="文本框 175">
            <a:extLst>
              <a:ext uri="{FF2B5EF4-FFF2-40B4-BE49-F238E27FC236}">
                <a16:creationId xmlns:a16="http://schemas.microsoft.com/office/drawing/2014/main" id="{E447D0D9-F864-4538-9A27-F85392389789}"/>
              </a:ext>
            </a:extLst>
          </p:cNvPr>
          <p:cNvSpPr txBox="1"/>
          <p:nvPr/>
        </p:nvSpPr>
        <p:spPr>
          <a:xfrm>
            <a:off x="5690031" y="413734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导师：沈肖波</a:t>
            </a:r>
          </a:p>
        </p:txBody>
      </p:sp>
      <p:sp>
        <p:nvSpPr>
          <p:cNvPr id="101" name="文本框 176">
            <a:extLst>
              <a:ext uri="{FF2B5EF4-FFF2-40B4-BE49-F238E27FC236}">
                <a16:creationId xmlns:a16="http://schemas.microsoft.com/office/drawing/2014/main" id="{D0A4641C-8334-4A07-9A41-C9A43E795963}"/>
              </a:ext>
            </a:extLst>
          </p:cNvPr>
          <p:cNvSpPr txBox="1"/>
          <p:nvPr/>
        </p:nvSpPr>
        <p:spPr>
          <a:xfrm>
            <a:off x="5690031" y="4761635"/>
            <a:ext cx="2448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2020·12·23</a:t>
            </a:r>
            <a:endParaRPr lang="zh-CN" altLang="en-US" sz="2000" b="1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0687BB2D-AC99-4175-BC01-77B6775E95D5}"/>
              </a:ext>
            </a:extLst>
          </p:cNvPr>
          <p:cNvCxnSpPr/>
          <p:nvPr/>
        </p:nvCxnSpPr>
        <p:spPr>
          <a:xfrm>
            <a:off x="2365657" y="4649998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91048275-3AE3-4862-A11B-2B401C0B4E03}"/>
              </a:ext>
            </a:extLst>
          </p:cNvPr>
          <p:cNvCxnSpPr/>
          <p:nvPr/>
        </p:nvCxnSpPr>
        <p:spPr>
          <a:xfrm>
            <a:off x="2365657" y="5203515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60523162-4112-4145-8869-2ED1BC3F2D52}"/>
              </a:ext>
            </a:extLst>
          </p:cNvPr>
          <p:cNvCxnSpPr/>
          <p:nvPr/>
        </p:nvCxnSpPr>
        <p:spPr>
          <a:xfrm>
            <a:off x="5750994" y="4537456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8A959244-456B-4938-A864-1EDC5001C6FB}"/>
              </a:ext>
            </a:extLst>
          </p:cNvPr>
          <p:cNvCxnSpPr/>
          <p:nvPr/>
        </p:nvCxnSpPr>
        <p:spPr>
          <a:xfrm>
            <a:off x="5750994" y="5185644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09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2"/>
    </mc:Choice>
    <mc:Fallback xmlns="">
      <p:transition spd="slow" advTm="7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75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479E-6 1.9519E-6 L -0.66805 0.00601 " pathEditMode="relative" rAng="0" ptsTypes="AA">
                                      <p:cBhvr>
                                        <p:cTn id="25" dur="2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03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1" name="文本框 1"/>
          <p:cNvSpPr txBox="1"/>
          <p:nvPr/>
        </p:nvSpPr>
        <p:spPr>
          <a:xfrm>
            <a:off x="4624079" y="1859200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01 </a:t>
            </a:r>
            <a:endParaRPr lang="zh-CN" altLang="en-US" sz="2800" dirty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>
            <a:off x="5340593" y="1891060"/>
            <a:ext cx="0" cy="43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3"/>
          <p:cNvSpPr txBox="1"/>
          <p:nvPr/>
        </p:nvSpPr>
        <p:spPr>
          <a:xfrm>
            <a:off x="5446765" y="1869255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选题介绍</a:t>
            </a:r>
          </a:p>
        </p:txBody>
      </p:sp>
      <p:sp>
        <p:nvSpPr>
          <p:cNvPr id="104" name="文本框 4"/>
          <p:cNvSpPr txBox="1"/>
          <p:nvPr/>
        </p:nvSpPr>
        <p:spPr>
          <a:xfrm>
            <a:off x="4624079" y="2592046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02 </a:t>
            </a:r>
            <a:endParaRPr lang="zh-CN" altLang="en-US" sz="2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05" name="直接连接符 104"/>
          <p:cNvCxnSpPr/>
          <p:nvPr/>
        </p:nvCxnSpPr>
        <p:spPr>
          <a:xfrm>
            <a:off x="5340593" y="2623906"/>
            <a:ext cx="0" cy="432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6"/>
          <p:cNvSpPr txBox="1"/>
          <p:nvPr/>
        </p:nvSpPr>
        <p:spPr>
          <a:xfrm>
            <a:off x="5446765" y="2602101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前期工作概况及成果</a:t>
            </a:r>
          </a:p>
        </p:txBody>
      </p:sp>
      <p:sp>
        <p:nvSpPr>
          <p:cNvPr id="107" name="文本框 7"/>
          <p:cNvSpPr txBox="1"/>
          <p:nvPr/>
        </p:nvSpPr>
        <p:spPr>
          <a:xfrm>
            <a:off x="4624079" y="3334262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03 </a:t>
            </a:r>
            <a:endParaRPr lang="zh-CN" altLang="en-US" sz="2800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08" name="直接连接符 107"/>
          <p:cNvCxnSpPr/>
          <p:nvPr/>
        </p:nvCxnSpPr>
        <p:spPr>
          <a:xfrm>
            <a:off x="5340593" y="3366122"/>
            <a:ext cx="0" cy="4320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9"/>
          <p:cNvSpPr txBox="1"/>
          <p:nvPr/>
        </p:nvSpPr>
        <p:spPr>
          <a:xfrm>
            <a:off x="5446765" y="3344317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110" name="文本框 10"/>
          <p:cNvSpPr txBox="1"/>
          <p:nvPr/>
        </p:nvSpPr>
        <p:spPr>
          <a:xfrm>
            <a:off x="4624079" y="4076478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04</a:t>
            </a:r>
            <a:endParaRPr lang="zh-CN" altLang="en-US" sz="2800" dirty="0"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11" name="直接连接符 110"/>
          <p:cNvCxnSpPr/>
          <p:nvPr/>
        </p:nvCxnSpPr>
        <p:spPr>
          <a:xfrm>
            <a:off x="5340593" y="4108338"/>
            <a:ext cx="0" cy="432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2"/>
          <p:cNvSpPr txBox="1"/>
          <p:nvPr/>
        </p:nvSpPr>
        <p:spPr>
          <a:xfrm>
            <a:off x="5446765" y="4086533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难点以及解决</a:t>
            </a:r>
          </a:p>
        </p:txBody>
      </p:sp>
      <p:sp>
        <p:nvSpPr>
          <p:cNvPr id="126" name="文本框 10"/>
          <p:cNvSpPr txBox="1"/>
          <p:nvPr/>
        </p:nvSpPr>
        <p:spPr>
          <a:xfrm>
            <a:off x="4625081" y="4808327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05</a:t>
            </a:r>
            <a:endParaRPr lang="zh-CN" altLang="en-US" sz="2800" dirty="0"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27" name="直接连接符 126"/>
          <p:cNvCxnSpPr/>
          <p:nvPr/>
        </p:nvCxnSpPr>
        <p:spPr>
          <a:xfrm>
            <a:off x="5341595" y="4840187"/>
            <a:ext cx="0" cy="432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本框 12"/>
          <p:cNvSpPr txBox="1"/>
          <p:nvPr/>
        </p:nvSpPr>
        <p:spPr>
          <a:xfrm>
            <a:off x="5447767" y="4818382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后续计划</a:t>
            </a:r>
          </a:p>
        </p:txBody>
      </p:sp>
      <p:sp>
        <p:nvSpPr>
          <p:cNvPr id="580" name="MH_Others_1"/>
          <p:cNvSpPr/>
          <p:nvPr>
            <p:custDataLst>
              <p:tags r:id="rId1"/>
            </p:custDataLst>
          </p:nvPr>
        </p:nvSpPr>
        <p:spPr>
          <a:xfrm>
            <a:off x="1765065" y="2663465"/>
            <a:ext cx="1618180" cy="493358"/>
          </a:xfrm>
          <a:prstGeom prst="rect">
            <a:avLst/>
          </a:prstGeom>
        </p:spPr>
        <p:txBody>
          <a:bodyPr wrap="none" anchor="ctr" anchorCtr="0">
            <a:noAutofit/>
          </a:bodyPr>
          <a:lstStyle/>
          <a:p>
            <a:pPr algn="ctr">
              <a:defRPr/>
            </a:pPr>
            <a:r>
              <a:rPr lang="en-US" altLang="zh-CN" sz="2000" b="1" spc="5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b="1" spc="5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1" name="MH_Others_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06239" y="1517795"/>
            <a:ext cx="237743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pic>
        <p:nvPicPr>
          <p:cNvPr id="582" name="图片 58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241" y="3536653"/>
            <a:ext cx="2802290" cy="19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3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4"/>
    </mc:Choice>
    <mc:Fallback xmlns="">
      <p:transition spd="slow" advTm="4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3" grpId="0"/>
      <p:bldP spid="104" grpId="0"/>
      <p:bldP spid="106" grpId="0"/>
      <p:bldP spid="107" grpId="0"/>
      <p:bldP spid="109" grpId="0"/>
      <p:bldP spid="110" grpId="0"/>
      <p:bldP spid="112" grpId="0"/>
      <p:bldP spid="126" grpId="0"/>
      <p:bldP spid="128" grpId="0"/>
      <p:bldP spid="580" grpId="0"/>
      <p:bldP spid="58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流程图: 离页连接符 6"/>
          <p:cNvSpPr/>
          <p:nvPr/>
        </p:nvSpPr>
        <p:spPr>
          <a:xfrm>
            <a:off x="2303081" y="2492874"/>
            <a:ext cx="1692234" cy="1773054"/>
          </a:xfrm>
          <a:prstGeom prst="flowChartOffpage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198515" y="3342813"/>
            <a:ext cx="575310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9" name="文本框 32"/>
          <p:cNvSpPr txBox="1"/>
          <p:nvPr/>
        </p:nvSpPr>
        <p:spPr>
          <a:xfrm>
            <a:off x="4695541" y="250696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</a:rPr>
              <a:t>选题介绍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867900" y="763665"/>
            <a:ext cx="10628096" cy="4491531"/>
            <a:chOff x="347230" y="355824"/>
            <a:chExt cx="11704319" cy="4946353"/>
          </a:xfrm>
        </p:grpSpPr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7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5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93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8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8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6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81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2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142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7"/>
    </mc:Choice>
    <mc:Fallback xmlns="">
      <p:transition spd="slow" advTm="4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2" name="Oval 5"/>
          <p:cNvSpPr>
            <a:spLocks noChangeArrowheads="1"/>
          </p:cNvSpPr>
          <p:nvPr/>
        </p:nvSpPr>
        <p:spPr bwMode="auto">
          <a:xfrm>
            <a:off x="2183374" y="3436674"/>
            <a:ext cx="560771" cy="559713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0944" tIns="30472" rIns="60944" bIns="30472" numCol="1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prstClr val="black"/>
              </a:solidFill>
              <a:latin typeface="Arial"/>
              <a:ea typeface="微软雅黑"/>
            </a:endParaRPr>
          </a:p>
        </p:txBody>
      </p:sp>
      <p:grpSp>
        <p:nvGrpSpPr>
          <p:cNvPr id="153" name="Group 2"/>
          <p:cNvGrpSpPr/>
          <p:nvPr/>
        </p:nvGrpSpPr>
        <p:grpSpPr>
          <a:xfrm>
            <a:off x="2464818" y="1384043"/>
            <a:ext cx="2035703" cy="2334075"/>
            <a:chOff x="3879850" y="2675943"/>
            <a:chExt cx="3054350" cy="3502025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54" name="Freeform 6"/>
            <p:cNvSpPr>
              <a:spLocks/>
            </p:cNvSpPr>
            <p:nvPr/>
          </p:nvSpPr>
          <p:spPr bwMode="auto">
            <a:xfrm>
              <a:off x="5710238" y="3528430"/>
              <a:ext cx="1223962" cy="644525"/>
            </a:xfrm>
            <a:custGeom>
              <a:avLst/>
              <a:gdLst>
                <a:gd name="T0" fmla="*/ 344 w 771"/>
                <a:gd name="T1" fmla="*/ 0 h 406"/>
                <a:gd name="T2" fmla="*/ 771 w 771"/>
                <a:gd name="T3" fmla="*/ 40 h 406"/>
                <a:gd name="T4" fmla="*/ 274 w 771"/>
                <a:gd name="T5" fmla="*/ 379 h 406"/>
                <a:gd name="T6" fmla="*/ 0 w 771"/>
                <a:gd name="T7" fmla="*/ 406 h 406"/>
                <a:gd name="T8" fmla="*/ 344 w 771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406">
                  <a:moveTo>
                    <a:pt x="344" y="0"/>
                  </a:moveTo>
                  <a:lnTo>
                    <a:pt x="771" y="40"/>
                  </a:lnTo>
                  <a:lnTo>
                    <a:pt x="274" y="379"/>
                  </a:lnTo>
                  <a:lnTo>
                    <a:pt x="0" y="406"/>
                  </a:lnTo>
                  <a:lnTo>
                    <a:pt x="3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55" name="Freeform 7"/>
            <p:cNvSpPr>
              <a:spLocks/>
            </p:cNvSpPr>
            <p:nvPr/>
          </p:nvSpPr>
          <p:spPr bwMode="auto">
            <a:xfrm>
              <a:off x="5414963" y="2675943"/>
              <a:ext cx="568325" cy="1322388"/>
            </a:xfrm>
            <a:custGeom>
              <a:avLst/>
              <a:gdLst>
                <a:gd name="T0" fmla="*/ 358 w 358"/>
                <a:gd name="T1" fmla="*/ 400 h 833"/>
                <a:gd name="T2" fmla="*/ 226 w 358"/>
                <a:gd name="T3" fmla="*/ 0 h 833"/>
                <a:gd name="T4" fmla="*/ 0 w 358"/>
                <a:gd name="T5" fmla="*/ 556 h 833"/>
                <a:gd name="T6" fmla="*/ 35 w 358"/>
                <a:gd name="T7" fmla="*/ 833 h 833"/>
                <a:gd name="T8" fmla="*/ 358 w 358"/>
                <a:gd name="T9" fmla="*/ 40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8" h="833">
                  <a:moveTo>
                    <a:pt x="358" y="400"/>
                  </a:moveTo>
                  <a:lnTo>
                    <a:pt x="226" y="0"/>
                  </a:lnTo>
                  <a:lnTo>
                    <a:pt x="0" y="556"/>
                  </a:lnTo>
                  <a:lnTo>
                    <a:pt x="35" y="833"/>
                  </a:lnTo>
                  <a:lnTo>
                    <a:pt x="358" y="4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56" name="Freeform 8"/>
            <p:cNvSpPr>
              <a:spLocks/>
            </p:cNvSpPr>
            <p:nvPr/>
          </p:nvSpPr>
          <p:spPr bwMode="auto">
            <a:xfrm>
              <a:off x="3879850" y="3149018"/>
              <a:ext cx="2503487" cy="3028950"/>
            </a:xfrm>
            <a:custGeom>
              <a:avLst/>
              <a:gdLst>
                <a:gd name="T0" fmla="*/ 0 w 1577"/>
                <a:gd name="T1" fmla="*/ 1908 h 1908"/>
                <a:gd name="T2" fmla="*/ 239 w 1577"/>
                <a:gd name="T3" fmla="*/ 1443 h 1908"/>
                <a:gd name="T4" fmla="*/ 264 w 1577"/>
                <a:gd name="T5" fmla="*/ 1523 h 1908"/>
                <a:gd name="T6" fmla="*/ 1387 w 1577"/>
                <a:gd name="T7" fmla="*/ 0 h 1908"/>
                <a:gd name="T8" fmla="*/ 1577 w 1577"/>
                <a:gd name="T9" fmla="*/ 161 h 1908"/>
                <a:gd name="T10" fmla="*/ 341 w 1577"/>
                <a:gd name="T11" fmla="*/ 1588 h 1908"/>
                <a:gd name="T12" fmla="*/ 422 w 1577"/>
                <a:gd name="T13" fmla="*/ 1601 h 1908"/>
                <a:gd name="T14" fmla="*/ 0 w 1577"/>
                <a:gd name="T15" fmla="*/ 1908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908">
                  <a:moveTo>
                    <a:pt x="0" y="1908"/>
                  </a:moveTo>
                  <a:lnTo>
                    <a:pt x="239" y="1443"/>
                  </a:lnTo>
                  <a:lnTo>
                    <a:pt x="264" y="1523"/>
                  </a:lnTo>
                  <a:lnTo>
                    <a:pt x="1387" y="0"/>
                  </a:lnTo>
                  <a:lnTo>
                    <a:pt x="1577" y="161"/>
                  </a:lnTo>
                  <a:lnTo>
                    <a:pt x="341" y="1588"/>
                  </a:lnTo>
                  <a:lnTo>
                    <a:pt x="422" y="1601"/>
                  </a:lnTo>
                  <a:lnTo>
                    <a:pt x="0" y="19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157" name="Freeform 9"/>
          <p:cNvSpPr>
            <a:spLocks/>
          </p:cNvSpPr>
          <p:nvPr/>
        </p:nvSpPr>
        <p:spPr bwMode="auto">
          <a:xfrm>
            <a:off x="1753803" y="3007103"/>
            <a:ext cx="1422030" cy="1420972"/>
          </a:xfrm>
          <a:custGeom>
            <a:avLst/>
            <a:gdLst>
              <a:gd name="T0" fmla="*/ 250 w 500"/>
              <a:gd name="T1" fmla="*/ 500 h 500"/>
              <a:gd name="T2" fmla="*/ 0 w 500"/>
              <a:gd name="T3" fmla="*/ 250 h 500"/>
              <a:gd name="T4" fmla="*/ 250 w 500"/>
              <a:gd name="T5" fmla="*/ 0 h 500"/>
              <a:gd name="T6" fmla="*/ 348 w 500"/>
              <a:gd name="T7" fmla="*/ 20 h 500"/>
              <a:gd name="T8" fmla="*/ 311 w 500"/>
              <a:gd name="T9" fmla="*/ 75 h 500"/>
              <a:gd name="T10" fmla="*/ 250 w 500"/>
              <a:gd name="T11" fmla="*/ 64 h 500"/>
              <a:gd name="T12" fmla="*/ 64 w 500"/>
              <a:gd name="T13" fmla="*/ 250 h 500"/>
              <a:gd name="T14" fmla="*/ 250 w 500"/>
              <a:gd name="T15" fmla="*/ 435 h 500"/>
              <a:gd name="T16" fmla="*/ 435 w 500"/>
              <a:gd name="T17" fmla="*/ 250 h 500"/>
              <a:gd name="T18" fmla="*/ 414 w 500"/>
              <a:gd name="T19" fmla="*/ 164 h 500"/>
              <a:gd name="T20" fmla="*/ 460 w 500"/>
              <a:gd name="T21" fmla="*/ 114 h 500"/>
              <a:gd name="T22" fmla="*/ 500 w 500"/>
              <a:gd name="T23" fmla="*/ 250 h 500"/>
              <a:gd name="T24" fmla="*/ 250 w 500"/>
              <a:gd name="T25" fmla="*/ 500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" h="500">
                <a:moveTo>
                  <a:pt x="250" y="500"/>
                </a:moveTo>
                <a:cubicBezTo>
                  <a:pt x="112" y="500"/>
                  <a:pt x="0" y="388"/>
                  <a:pt x="0" y="250"/>
                </a:cubicBezTo>
                <a:cubicBezTo>
                  <a:pt x="0" y="112"/>
                  <a:pt x="112" y="0"/>
                  <a:pt x="250" y="0"/>
                </a:cubicBezTo>
                <a:cubicBezTo>
                  <a:pt x="285" y="0"/>
                  <a:pt x="318" y="7"/>
                  <a:pt x="348" y="20"/>
                </a:cubicBezTo>
                <a:cubicBezTo>
                  <a:pt x="311" y="75"/>
                  <a:pt x="311" y="75"/>
                  <a:pt x="311" y="75"/>
                </a:cubicBezTo>
                <a:cubicBezTo>
                  <a:pt x="291" y="68"/>
                  <a:pt x="271" y="64"/>
                  <a:pt x="250" y="64"/>
                </a:cubicBezTo>
                <a:cubicBezTo>
                  <a:pt x="147" y="64"/>
                  <a:pt x="64" y="147"/>
                  <a:pt x="64" y="250"/>
                </a:cubicBezTo>
                <a:cubicBezTo>
                  <a:pt x="64" y="352"/>
                  <a:pt x="147" y="435"/>
                  <a:pt x="250" y="435"/>
                </a:cubicBezTo>
                <a:cubicBezTo>
                  <a:pt x="352" y="435"/>
                  <a:pt x="435" y="352"/>
                  <a:pt x="435" y="250"/>
                </a:cubicBezTo>
                <a:cubicBezTo>
                  <a:pt x="435" y="219"/>
                  <a:pt x="427" y="189"/>
                  <a:pt x="414" y="164"/>
                </a:cubicBezTo>
                <a:cubicBezTo>
                  <a:pt x="460" y="114"/>
                  <a:pt x="460" y="114"/>
                  <a:pt x="460" y="114"/>
                </a:cubicBezTo>
                <a:cubicBezTo>
                  <a:pt x="485" y="153"/>
                  <a:pt x="500" y="200"/>
                  <a:pt x="500" y="250"/>
                </a:cubicBezTo>
                <a:cubicBezTo>
                  <a:pt x="500" y="388"/>
                  <a:pt x="388" y="500"/>
                  <a:pt x="250" y="500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0944" tIns="30472" rIns="60944" bIns="304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58" name="Freeform 10"/>
          <p:cNvSpPr>
            <a:spLocks/>
          </p:cNvSpPr>
          <p:nvPr/>
        </p:nvSpPr>
        <p:spPr bwMode="auto">
          <a:xfrm>
            <a:off x="1376076" y="2629376"/>
            <a:ext cx="2175367" cy="2174309"/>
          </a:xfrm>
          <a:custGeom>
            <a:avLst/>
            <a:gdLst>
              <a:gd name="T0" fmla="*/ 383 w 765"/>
              <a:gd name="T1" fmla="*/ 765 h 765"/>
              <a:gd name="T2" fmla="*/ 0 w 765"/>
              <a:gd name="T3" fmla="*/ 383 h 765"/>
              <a:gd name="T4" fmla="*/ 383 w 765"/>
              <a:gd name="T5" fmla="*/ 0 h 765"/>
              <a:gd name="T6" fmla="*/ 562 w 765"/>
              <a:gd name="T7" fmla="*/ 45 h 765"/>
              <a:gd name="T8" fmla="*/ 529 w 765"/>
              <a:gd name="T9" fmla="*/ 93 h 765"/>
              <a:gd name="T10" fmla="*/ 383 w 765"/>
              <a:gd name="T11" fmla="*/ 58 h 765"/>
              <a:gd name="T12" fmla="*/ 153 w 765"/>
              <a:gd name="T13" fmla="*/ 153 h 765"/>
              <a:gd name="T14" fmla="*/ 58 w 765"/>
              <a:gd name="T15" fmla="*/ 383 h 765"/>
              <a:gd name="T16" fmla="*/ 153 w 765"/>
              <a:gd name="T17" fmla="*/ 612 h 765"/>
              <a:gd name="T18" fmla="*/ 383 w 765"/>
              <a:gd name="T19" fmla="*/ 707 h 765"/>
              <a:gd name="T20" fmla="*/ 612 w 765"/>
              <a:gd name="T21" fmla="*/ 612 h 765"/>
              <a:gd name="T22" fmla="*/ 707 w 765"/>
              <a:gd name="T23" fmla="*/ 383 h 765"/>
              <a:gd name="T24" fmla="*/ 640 w 765"/>
              <a:gd name="T25" fmla="*/ 186 h 765"/>
              <a:gd name="T26" fmla="*/ 680 w 765"/>
              <a:gd name="T27" fmla="*/ 143 h 765"/>
              <a:gd name="T28" fmla="*/ 765 w 765"/>
              <a:gd name="T29" fmla="*/ 383 h 765"/>
              <a:gd name="T30" fmla="*/ 383 w 765"/>
              <a:gd name="T31" fmla="*/ 765 h 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65" h="765">
                <a:moveTo>
                  <a:pt x="383" y="765"/>
                </a:moveTo>
                <a:cubicBezTo>
                  <a:pt x="171" y="765"/>
                  <a:pt x="0" y="594"/>
                  <a:pt x="0" y="383"/>
                </a:cubicBezTo>
                <a:cubicBezTo>
                  <a:pt x="0" y="171"/>
                  <a:pt x="171" y="0"/>
                  <a:pt x="383" y="0"/>
                </a:cubicBezTo>
                <a:cubicBezTo>
                  <a:pt x="447" y="0"/>
                  <a:pt x="508" y="16"/>
                  <a:pt x="562" y="45"/>
                </a:cubicBezTo>
                <a:cubicBezTo>
                  <a:pt x="529" y="93"/>
                  <a:pt x="529" y="93"/>
                  <a:pt x="529" y="93"/>
                </a:cubicBezTo>
                <a:cubicBezTo>
                  <a:pt x="485" y="71"/>
                  <a:pt x="435" y="58"/>
                  <a:pt x="383" y="58"/>
                </a:cubicBezTo>
                <a:cubicBezTo>
                  <a:pt x="293" y="59"/>
                  <a:pt x="212" y="95"/>
                  <a:pt x="153" y="153"/>
                </a:cubicBezTo>
                <a:cubicBezTo>
                  <a:pt x="95" y="212"/>
                  <a:pt x="59" y="293"/>
                  <a:pt x="58" y="383"/>
                </a:cubicBezTo>
                <a:cubicBezTo>
                  <a:pt x="59" y="472"/>
                  <a:pt x="95" y="553"/>
                  <a:pt x="153" y="612"/>
                </a:cubicBezTo>
                <a:cubicBezTo>
                  <a:pt x="212" y="671"/>
                  <a:pt x="293" y="707"/>
                  <a:pt x="383" y="707"/>
                </a:cubicBezTo>
                <a:cubicBezTo>
                  <a:pt x="472" y="707"/>
                  <a:pt x="553" y="671"/>
                  <a:pt x="612" y="612"/>
                </a:cubicBezTo>
                <a:cubicBezTo>
                  <a:pt x="671" y="553"/>
                  <a:pt x="707" y="472"/>
                  <a:pt x="707" y="383"/>
                </a:cubicBezTo>
                <a:cubicBezTo>
                  <a:pt x="707" y="309"/>
                  <a:pt x="682" y="240"/>
                  <a:pt x="640" y="186"/>
                </a:cubicBezTo>
                <a:cubicBezTo>
                  <a:pt x="680" y="143"/>
                  <a:pt x="680" y="143"/>
                  <a:pt x="680" y="143"/>
                </a:cubicBezTo>
                <a:cubicBezTo>
                  <a:pt x="733" y="208"/>
                  <a:pt x="765" y="292"/>
                  <a:pt x="765" y="383"/>
                </a:cubicBezTo>
                <a:cubicBezTo>
                  <a:pt x="765" y="594"/>
                  <a:pt x="594" y="765"/>
                  <a:pt x="383" y="765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0944" tIns="30472" rIns="60944" bIns="304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59" name="Freeform 11"/>
          <p:cNvSpPr>
            <a:spLocks/>
          </p:cNvSpPr>
          <p:nvPr/>
        </p:nvSpPr>
        <p:spPr bwMode="auto">
          <a:xfrm>
            <a:off x="989885" y="2242127"/>
            <a:ext cx="2950923" cy="2947749"/>
          </a:xfrm>
          <a:custGeom>
            <a:avLst/>
            <a:gdLst>
              <a:gd name="T0" fmla="*/ 519 w 1038"/>
              <a:gd name="T1" fmla="*/ 0 h 1037"/>
              <a:gd name="T2" fmla="*/ 775 w 1038"/>
              <a:gd name="T3" fmla="*/ 68 h 1037"/>
              <a:gd name="T4" fmla="*/ 740 w 1038"/>
              <a:gd name="T5" fmla="*/ 119 h 1037"/>
              <a:gd name="T6" fmla="*/ 519 w 1038"/>
              <a:gd name="T7" fmla="*/ 62 h 1037"/>
              <a:gd name="T8" fmla="*/ 196 w 1038"/>
              <a:gd name="T9" fmla="*/ 196 h 1037"/>
              <a:gd name="T10" fmla="*/ 62 w 1038"/>
              <a:gd name="T11" fmla="*/ 519 h 1037"/>
              <a:gd name="T12" fmla="*/ 196 w 1038"/>
              <a:gd name="T13" fmla="*/ 842 h 1037"/>
              <a:gd name="T14" fmla="*/ 519 w 1038"/>
              <a:gd name="T15" fmla="*/ 976 h 1037"/>
              <a:gd name="T16" fmla="*/ 842 w 1038"/>
              <a:gd name="T17" fmla="*/ 842 h 1037"/>
              <a:gd name="T18" fmla="*/ 976 w 1038"/>
              <a:gd name="T19" fmla="*/ 519 h 1037"/>
              <a:gd name="T20" fmla="*/ 867 w 1038"/>
              <a:gd name="T21" fmla="*/ 224 h 1037"/>
              <a:gd name="T22" fmla="*/ 910 w 1038"/>
              <a:gd name="T23" fmla="*/ 178 h 1037"/>
              <a:gd name="T24" fmla="*/ 1038 w 1038"/>
              <a:gd name="T25" fmla="*/ 519 h 1037"/>
              <a:gd name="T26" fmla="*/ 519 w 1038"/>
              <a:gd name="T27" fmla="*/ 1037 h 1037"/>
              <a:gd name="T28" fmla="*/ 0 w 1038"/>
              <a:gd name="T29" fmla="*/ 519 h 1037"/>
              <a:gd name="T30" fmla="*/ 519 w 1038"/>
              <a:gd name="T31" fmla="*/ 0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38" h="1037">
                <a:moveTo>
                  <a:pt x="519" y="0"/>
                </a:moveTo>
                <a:cubicBezTo>
                  <a:pt x="612" y="0"/>
                  <a:pt x="700" y="25"/>
                  <a:pt x="775" y="68"/>
                </a:cubicBezTo>
                <a:cubicBezTo>
                  <a:pt x="740" y="119"/>
                  <a:pt x="740" y="119"/>
                  <a:pt x="740" y="119"/>
                </a:cubicBezTo>
                <a:cubicBezTo>
                  <a:pt x="675" y="83"/>
                  <a:pt x="599" y="62"/>
                  <a:pt x="519" y="62"/>
                </a:cubicBezTo>
                <a:cubicBezTo>
                  <a:pt x="392" y="62"/>
                  <a:pt x="278" y="113"/>
                  <a:pt x="196" y="196"/>
                </a:cubicBezTo>
                <a:cubicBezTo>
                  <a:pt x="113" y="278"/>
                  <a:pt x="62" y="392"/>
                  <a:pt x="62" y="519"/>
                </a:cubicBezTo>
                <a:cubicBezTo>
                  <a:pt x="62" y="645"/>
                  <a:pt x="113" y="759"/>
                  <a:pt x="196" y="842"/>
                </a:cubicBezTo>
                <a:cubicBezTo>
                  <a:pt x="278" y="925"/>
                  <a:pt x="392" y="976"/>
                  <a:pt x="519" y="976"/>
                </a:cubicBezTo>
                <a:cubicBezTo>
                  <a:pt x="645" y="976"/>
                  <a:pt x="759" y="925"/>
                  <a:pt x="842" y="842"/>
                </a:cubicBezTo>
                <a:cubicBezTo>
                  <a:pt x="925" y="759"/>
                  <a:pt x="976" y="645"/>
                  <a:pt x="976" y="519"/>
                </a:cubicBezTo>
                <a:cubicBezTo>
                  <a:pt x="976" y="406"/>
                  <a:pt x="935" y="303"/>
                  <a:pt x="867" y="224"/>
                </a:cubicBezTo>
                <a:cubicBezTo>
                  <a:pt x="910" y="178"/>
                  <a:pt x="910" y="178"/>
                  <a:pt x="910" y="178"/>
                </a:cubicBezTo>
                <a:cubicBezTo>
                  <a:pt x="989" y="269"/>
                  <a:pt x="1037" y="388"/>
                  <a:pt x="1038" y="519"/>
                </a:cubicBezTo>
                <a:cubicBezTo>
                  <a:pt x="1037" y="805"/>
                  <a:pt x="805" y="1037"/>
                  <a:pt x="519" y="1037"/>
                </a:cubicBezTo>
                <a:cubicBezTo>
                  <a:pt x="232" y="1037"/>
                  <a:pt x="0" y="805"/>
                  <a:pt x="0" y="519"/>
                </a:cubicBezTo>
                <a:cubicBezTo>
                  <a:pt x="0" y="232"/>
                  <a:pt x="232" y="0"/>
                  <a:pt x="519" y="0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0944" tIns="30472" rIns="60944" bIns="304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60" name="TextBox 58"/>
          <p:cNvSpPr txBox="1"/>
          <p:nvPr/>
        </p:nvSpPr>
        <p:spPr>
          <a:xfrm>
            <a:off x="4697320" y="2167005"/>
            <a:ext cx="6015079" cy="25322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网络嵌入（</a:t>
            </a:r>
            <a:r>
              <a:rPr lang="en-US" altLang="zh-CN" dirty="0">
                <a:solidFill>
                  <a:schemeClr val="bg1"/>
                </a:solidFill>
              </a:rPr>
              <a:t>Network Embedding</a:t>
            </a:r>
            <a:r>
              <a:rPr lang="zh-CN" altLang="en-US" dirty="0">
                <a:solidFill>
                  <a:schemeClr val="bg1"/>
                </a:solidFill>
              </a:rPr>
              <a:t>）旨在学习网络中节点的低维度潜在表示，所学习到的特征表示可以用作基于图的各种任务的特征，例如社交网络用户分类，聚类，链路预测和可视化。与此同时，离散表示学习已成为大规模机器学习、检索等领域的重要内容与研究热点。本课题研究离散网络嵌入学习，实现网络嵌入的高效存储和计算。</a:t>
            </a:r>
            <a:endParaRPr lang="zh-CN" altLang="en-US" sz="1400" dirty="0">
              <a:solidFill>
                <a:schemeClr val="bg1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77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选题介绍</a:t>
            </a:r>
          </a:p>
        </p:txBody>
      </p:sp>
      <p:sp>
        <p:nvSpPr>
          <p:cNvPr id="178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30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7147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0"/>
    </mc:Choice>
    <mc:Fallback xmlns="">
      <p:transition spd="slow" advTm="6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7" grpId="0" animBg="1"/>
      <p:bldP spid="158" grpId="0" animBg="1"/>
      <p:bldP spid="159" grpId="0" animBg="1"/>
      <p:bldP spid="160" grpId="0"/>
      <p:bldP spid="177" grpId="0"/>
      <p:bldP spid="1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流程图: 离页连接符 2"/>
          <p:cNvSpPr/>
          <p:nvPr/>
        </p:nvSpPr>
        <p:spPr>
          <a:xfrm>
            <a:off x="2173059" y="1931648"/>
            <a:ext cx="1692234" cy="1773054"/>
          </a:xfrm>
          <a:prstGeom prst="flowChartOffpage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b="1" kern="0" noProof="0" dirty="0">
                <a:solidFill>
                  <a:prstClr val="white"/>
                </a:solidFill>
                <a:latin typeface="Arial"/>
                <a:ea typeface="微软雅黑"/>
              </a:rPr>
              <a:t>2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068493" y="2781587"/>
            <a:ext cx="575310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6" name="文本框 32"/>
          <p:cNvSpPr txBox="1"/>
          <p:nvPr/>
        </p:nvSpPr>
        <p:spPr>
          <a:xfrm>
            <a:off x="4565519" y="1945742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</a:rPr>
              <a:t>工作概况及成果</a:t>
            </a:r>
            <a:endParaRPr lang="zh-CN" altLang="en-US" sz="48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/>
              <a:ea typeface="微软雅黑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2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0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88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933619" y="2582993"/>
              <a:ext cx="346075" cy="1027113"/>
              <a:chOff x="4030331" y="6729339"/>
              <a:chExt cx="346075" cy="1027113"/>
            </a:xfrm>
            <a:solidFill>
              <a:schemeClr val="bg1">
                <a:alpha val="20000"/>
              </a:schemeClr>
            </a:solidFill>
          </p:grpSpPr>
          <p:sp>
            <p:nvSpPr>
              <p:cNvPr id="84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76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484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7"/>
    </mc:Choice>
    <mc:Fallback xmlns="">
      <p:transition spd="slow" advTm="4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6A92766-4BA4-4CB9-8BFC-9F7552C8A69A}"/>
              </a:ext>
            </a:extLst>
          </p:cNvPr>
          <p:cNvSpPr txBox="1"/>
          <p:nvPr/>
        </p:nvSpPr>
        <p:spPr>
          <a:xfrm>
            <a:off x="328725" y="427054"/>
            <a:ext cx="61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2"/>
                  <a:stretch>
                    <a:fillRect/>
                  </a:stretch>
                </a:blipFill>
                <a:latin typeface="Impact" panose="020B0806030902050204" pitchFamily="34" charset="0"/>
              </a:rPr>
              <a:t>02</a:t>
            </a:r>
            <a:endParaRPr lang="zh-CN" altLang="en-US" sz="3200" dirty="0">
              <a:blipFill>
                <a:blip r:embed="rId2"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1E8847-C408-4EA8-AB36-E091E68822E6}"/>
              </a:ext>
            </a:extLst>
          </p:cNvPr>
          <p:cNvSpPr txBox="1"/>
          <p:nvPr/>
        </p:nvSpPr>
        <p:spPr>
          <a:xfrm>
            <a:off x="1165609" y="48860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工作概况及成果</a:t>
            </a: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822D08F0-F32A-46D3-A443-296D6FDE4F07}"/>
              </a:ext>
            </a:extLst>
          </p:cNvPr>
          <p:cNvSpPr>
            <a:spLocks noEditPoints="1"/>
          </p:cNvSpPr>
          <p:nvPr/>
        </p:nvSpPr>
        <p:spPr bwMode="auto">
          <a:xfrm>
            <a:off x="4247374" y="2174858"/>
            <a:ext cx="975026" cy="969068"/>
          </a:xfrm>
          <a:custGeom>
            <a:avLst/>
            <a:gdLst>
              <a:gd name="T0" fmla="*/ 201 w 203"/>
              <a:gd name="T1" fmla="*/ 83 h 201"/>
              <a:gd name="T2" fmla="*/ 201 w 203"/>
              <a:gd name="T3" fmla="*/ 118 h 201"/>
              <a:gd name="T4" fmla="*/ 173 w 203"/>
              <a:gd name="T5" fmla="*/ 130 h 201"/>
              <a:gd name="T6" fmla="*/ 187 w 203"/>
              <a:gd name="T7" fmla="*/ 158 h 201"/>
              <a:gd name="T8" fmla="*/ 158 w 203"/>
              <a:gd name="T9" fmla="*/ 186 h 201"/>
              <a:gd name="T10" fmla="*/ 131 w 203"/>
              <a:gd name="T11" fmla="*/ 172 h 201"/>
              <a:gd name="T12" fmla="*/ 120 w 203"/>
              <a:gd name="T13" fmla="*/ 201 h 201"/>
              <a:gd name="T14" fmla="*/ 82 w 203"/>
              <a:gd name="T15" fmla="*/ 201 h 201"/>
              <a:gd name="T16" fmla="*/ 71 w 203"/>
              <a:gd name="T17" fmla="*/ 171 h 201"/>
              <a:gd name="T18" fmla="*/ 44 w 203"/>
              <a:gd name="T19" fmla="*/ 186 h 201"/>
              <a:gd name="T20" fmla="*/ 15 w 203"/>
              <a:gd name="T21" fmla="*/ 155 h 201"/>
              <a:gd name="T22" fmla="*/ 28 w 203"/>
              <a:gd name="T23" fmla="*/ 138 h 201"/>
              <a:gd name="T24" fmla="*/ 28 w 203"/>
              <a:gd name="T25" fmla="*/ 138 h 201"/>
              <a:gd name="T26" fmla="*/ 28 w 203"/>
              <a:gd name="T27" fmla="*/ 128 h 201"/>
              <a:gd name="T28" fmla="*/ 25 w 203"/>
              <a:gd name="T29" fmla="*/ 123 h 201"/>
              <a:gd name="T30" fmla="*/ 20 w 203"/>
              <a:gd name="T31" fmla="*/ 110 h 201"/>
              <a:gd name="T32" fmla="*/ 0 w 203"/>
              <a:gd name="T33" fmla="*/ 110 h 201"/>
              <a:gd name="T34" fmla="*/ 0 w 203"/>
              <a:gd name="T35" fmla="*/ 83 h 201"/>
              <a:gd name="T36" fmla="*/ 28 w 203"/>
              <a:gd name="T37" fmla="*/ 72 h 201"/>
              <a:gd name="T38" fmla="*/ 18 w 203"/>
              <a:gd name="T39" fmla="*/ 42 h 201"/>
              <a:gd name="T40" fmla="*/ 42 w 203"/>
              <a:gd name="T41" fmla="*/ 17 h 201"/>
              <a:gd name="T42" fmla="*/ 72 w 203"/>
              <a:gd name="T43" fmla="*/ 28 h 201"/>
              <a:gd name="T44" fmla="*/ 82 w 203"/>
              <a:gd name="T45" fmla="*/ 0 h 201"/>
              <a:gd name="T46" fmla="*/ 117 w 203"/>
              <a:gd name="T47" fmla="*/ 0 h 201"/>
              <a:gd name="T48" fmla="*/ 130 w 203"/>
              <a:gd name="T49" fmla="*/ 29 h 201"/>
              <a:gd name="T50" fmla="*/ 159 w 203"/>
              <a:gd name="T51" fmla="*/ 17 h 201"/>
              <a:gd name="T52" fmla="*/ 184 w 203"/>
              <a:gd name="T53" fmla="*/ 43 h 201"/>
              <a:gd name="T54" fmla="*/ 172 w 203"/>
              <a:gd name="T55" fmla="*/ 72 h 201"/>
              <a:gd name="T56" fmla="*/ 201 w 203"/>
              <a:gd name="T57" fmla="*/ 83 h 201"/>
              <a:gd name="T58" fmla="*/ 101 w 203"/>
              <a:gd name="T59" fmla="*/ 145 h 201"/>
              <a:gd name="T60" fmla="*/ 145 w 203"/>
              <a:gd name="T61" fmla="*/ 100 h 201"/>
              <a:gd name="T62" fmla="*/ 101 w 203"/>
              <a:gd name="T63" fmla="*/ 56 h 201"/>
              <a:gd name="T64" fmla="*/ 56 w 203"/>
              <a:gd name="T65" fmla="*/ 100 h 201"/>
              <a:gd name="T66" fmla="*/ 101 w 203"/>
              <a:gd name="T67" fmla="*/ 145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03" h="201">
                <a:moveTo>
                  <a:pt x="201" y="83"/>
                </a:moveTo>
                <a:cubicBezTo>
                  <a:pt x="203" y="82"/>
                  <a:pt x="201" y="118"/>
                  <a:pt x="201" y="118"/>
                </a:cubicBezTo>
                <a:cubicBezTo>
                  <a:pt x="201" y="118"/>
                  <a:pt x="176" y="114"/>
                  <a:pt x="173" y="130"/>
                </a:cubicBezTo>
                <a:cubicBezTo>
                  <a:pt x="171" y="146"/>
                  <a:pt x="187" y="158"/>
                  <a:pt x="187" y="158"/>
                </a:cubicBezTo>
                <a:cubicBezTo>
                  <a:pt x="158" y="186"/>
                  <a:pt x="158" y="186"/>
                  <a:pt x="158" y="186"/>
                </a:cubicBezTo>
                <a:cubicBezTo>
                  <a:pt x="158" y="186"/>
                  <a:pt x="144" y="167"/>
                  <a:pt x="131" y="172"/>
                </a:cubicBezTo>
                <a:cubicBezTo>
                  <a:pt x="116" y="178"/>
                  <a:pt x="120" y="201"/>
                  <a:pt x="120" y="201"/>
                </a:cubicBezTo>
                <a:cubicBezTo>
                  <a:pt x="82" y="201"/>
                  <a:pt x="82" y="201"/>
                  <a:pt x="82" y="201"/>
                </a:cubicBezTo>
                <a:cubicBezTo>
                  <a:pt x="82" y="201"/>
                  <a:pt x="85" y="176"/>
                  <a:pt x="71" y="171"/>
                </a:cubicBezTo>
                <a:cubicBezTo>
                  <a:pt x="56" y="166"/>
                  <a:pt x="44" y="186"/>
                  <a:pt x="44" y="186"/>
                </a:cubicBezTo>
                <a:cubicBezTo>
                  <a:pt x="15" y="155"/>
                  <a:pt x="15" y="155"/>
                  <a:pt x="15" y="155"/>
                </a:cubicBezTo>
                <a:cubicBezTo>
                  <a:pt x="15" y="155"/>
                  <a:pt x="25" y="148"/>
                  <a:pt x="28" y="138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9" y="135"/>
                  <a:pt x="29" y="131"/>
                  <a:pt x="28" y="128"/>
                </a:cubicBezTo>
                <a:cubicBezTo>
                  <a:pt x="27" y="126"/>
                  <a:pt x="26" y="125"/>
                  <a:pt x="25" y="123"/>
                </a:cubicBezTo>
                <a:cubicBezTo>
                  <a:pt x="23" y="116"/>
                  <a:pt x="21" y="109"/>
                  <a:pt x="20" y="110"/>
                </a:cubicBezTo>
                <a:cubicBezTo>
                  <a:pt x="19" y="110"/>
                  <a:pt x="9" y="113"/>
                  <a:pt x="0" y="110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20" y="83"/>
                  <a:pt x="28" y="72"/>
                </a:cubicBezTo>
                <a:cubicBezTo>
                  <a:pt x="37" y="62"/>
                  <a:pt x="18" y="42"/>
                  <a:pt x="18" y="42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7"/>
                  <a:pt x="55" y="33"/>
                  <a:pt x="72" y="28"/>
                </a:cubicBezTo>
                <a:cubicBezTo>
                  <a:pt x="89" y="23"/>
                  <a:pt x="82" y="0"/>
                  <a:pt x="82" y="0"/>
                </a:cubicBezTo>
                <a:cubicBezTo>
                  <a:pt x="117" y="0"/>
                  <a:pt x="117" y="0"/>
                  <a:pt x="117" y="0"/>
                </a:cubicBezTo>
                <a:cubicBezTo>
                  <a:pt x="117" y="0"/>
                  <a:pt x="117" y="25"/>
                  <a:pt x="130" y="29"/>
                </a:cubicBezTo>
                <a:cubicBezTo>
                  <a:pt x="143" y="33"/>
                  <a:pt x="159" y="17"/>
                  <a:pt x="159" y="17"/>
                </a:cubicBezTo>
                <a:cubicBezTo>
                  <a:pt x="184" y="43"/>
                  <a:pt x="184" y="43"/>
                  <a:pt x="184" y="43"/>
                </a:cubicBezTo>
                <a:cubicBezTo>
                  <a:pt x="184" y="43"/>
                  <a:pt x="162" y="61"/>
                  <a:pt x="172" y="72"/>
                </a:cubicBezTo>
                <a:cubicBezTo>
                  <a:pt x="182" y="84"/>
                  <a:pt x="199" y="83"/>
                  <a:pt x="201" y="83"/>
                </a:cubicBezTo>
                <a:close/>
                <a:moveTo>
                  <a:pt x="101" y="145"/>
                </a:moveTo>
                <a:cubicBezTo>
                  <a:pt x="125" y="145"/>
                  <a:pt x="145" y="125"/>
                  <a:pt x="145" y="100"/>
                </a:cubicBezTo>
                <a:cubicBezTo>
                  <a:pt x="145" y="76"/>
                  <a:pt x="125" y="56"/>
                  <a:pt x="101" y="56"/>
                </a:cubicBezTo>
                <a:cubicBezTo>
                  <a:pt x="76" y="56"/>
                  <a:pt x="56" y="76"/>
                  <a:pt x="56" y="100"/>
                </a:cubicBezTo>
                <a:cubicBezTo>
                  <a:pt x="56" y="125"/>
                  <a:pt x="76" y="145"/>
                  <a:pt x="101" y="1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487E62B9-4609-43DE-A093-6011F56C3BB4}"/>
              </a:ext>
            </a:extLst>
          </p:cNvPr>
          <p:cNvSpPr>
            <a:spLocks noEditPoints="1"/>
          </p:cNvSpPr>
          <p:nvPr/>
        </p:nvSpPr>
        <p:spPr bwMode="auto">
          <a:xfrm>
            <a:off x="4563287" y="2490773"/>
            <a:ext cx="355398" cy="351966"/>
          </a:xfrm>
          <a:custGeom>
            <a:avLst/>
            <a:gdLst>
              <a:gd name="T0" fmla="*/ 10 w 74"/>
              <a:gd name="T1" fmla="*/ 50 h 73"/>
              <a:gd name="T2" fmla="*/ 10 w 74"/>
              <a:gd name="T3" fmla="*/ 50 h 73"/>
              <a:gd name="T4" fmla="*/ 10 w 74"/>
              <a:gd name="T5" fmla="*/ 47 h 73"/>
              <a:gd name="T6" fmla="*/ 9 w 74"/>
              <a:gd name="T7" fmla="*/ 45 h 73"/>
              <a:gd name="T8" fmla="*/ 7 w 74"/>
              <a:gd name="T9" fmla="*/ 40 h 73"/>
              <a:gd name="T10" fmla="*/ 0 w 74"/>
              <a:gd name="T11" fmla="*/ 40 h 73"/>
              <a:gd name="T12" fmla="*/ 0 w 74"/>
              <a:gd name="T13" fmla="*/ 30 h 73"/>
              <a:gd name="T14" fmla="*/ 10 w 74"/>
              <a:gd name="T15" fmla="*/ 26 h 73"/>
              <a:gd name="T16" fmla="*/ 7 w 74"/>
              <a:gd name="T17" fmla="*/ 15 h 73"/>
              <a:gd name="T18" fmla="*/ 15 w 74"/>
              <a:gd name="T19" fmla="*/ 6 h 73"/>
              <a:gd name="T20" fmla="*/ 26 w 74"/>
              <a:gd name="T21" fmla="*/ 10 h 73"/>
              <a:gd name="T22" fmla="*/ 30 w 74"/>
              <a:gd name="T23" fmla="*/ 0 h 73"/>
              <a:gd name="T24" fmla="*/ 43 w 74"/>
              <a:gd name="T25" fmla="*/ 0 h 73"/>
              <a:gd name="T26" fmla="*/ 48 w 74"/>
              <a:gd name="T27" fmla="*/ 10 h 73"/>
              <a:gd name="T28" fmla="*/ 58 w 74"/>
              <a:gd name="T29" fmla="*/ 6 h 73"/>
              <a:gd name="T30" fmla="*/ 67 w 74"/>
              <a:gd name="T31" fmla="*/ 15 h 73"/>
              <a:gd name="T32" fmla="*/ 63 w 74"/>
              <a:gd name="T33" fmla="*/ 26 h 73"/>
              <a:gd name="T34" fmla="*/ 73 w 74"/>
              <a:gd name="T35" fmla="*/ 30 h 73"/>
              <a:gd name="T36" fmla="*/ 73 w 74"/>
              <a:gd name="T37" fmla="*/ 43 h 73"/>
              <a:gd name="T38" fmla="*/ 63 w 74"/>
              <a:gd name="T39" fmla="*/ 47 h 73"/>
              <a:gd name="T40" fmla="*/ 68 w 74"/>
              <a:gd name="T41" fmla="*/ 57 h 73"/>
              <a:gd name="T42" fmla="*/ 58 w 74"/>
              <a:gd name="T43" fmla="*/ 68 h 73"/>
              <a:gd name="T44" fmla="*/ 48 w 74"/>
              <a:gd name="T45" fmla="*/ 63 h 73"/>
              <a:gd name="T46" fmla="*/ 44 w 74"/>
              <a:gd name="T47" fmla="*/ 73 h 73"/>
              <a:gd name="T48" fmla="*/ 30 w 74"/>
              <a:gd name="T49" fmla="*/ 73 h 73"/>
              <a:gd name="T50" fmla="*/ 26 w 74"/>
              <a:gd name="T51" fmla="*/ 62 h 73"/>
              <a:gd name="T52" fmla="*/ 16 w 74"/>
              <a:gd name="T53" fmla="*/ 68 h 73"/>
              <a:gd name="T54" fmla="*/ 5 w 74"/>
              <a:gd name="T55" fmla="*/ 56 h 73"/>
              <a:gd name="T56" fmla="*/ 10 w 74"/>
              <a:gd name="T57" fmla="*/ 50 h 73"/>
              <a:gd name="T58" fmla="*/ 53 w 74"/>
              <a:gd name="T59" fmla="*/ 36 h 73"/>
              <a:gd name="T60" fmla="*/ 37 w 74"/>
              <a:gd name="T61" fmla="*/ 20 h 73"/>
              <a:gd name="T62" fmla="*/ 21 w 74"/>
              <a:gd name="T63" fmla="*/ 36 h 73"/>
              <a:gd name="T64" fmla="*/ 37 w 74"/>
              <a:gd name="T65" fmla="*/ 53 h 73"/>
              <a:gd name="T66" fmla="*/ 53 w 74"/>
              <a:gd name="T67" fmla="*/ 36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4" h="73">
                <a:moveTo>
                  <a:pt x="10" y="50"/>
                </a:moveTo>
                <a:cubicBezTo>
                  <a:pt x="10" y="50"/>
                  <a:pt x="10" y="50"/>
                  <a:pt x="10" y="50"/>
                </a:cubicBezTo>
                <a:cubicBezTo>
                  <a:pt x="10" y="49"/>
                  <a:pt x="10" y="48"/>
                  <a:pt x="10" y="47"/>
                </a:cubicBezTo>
                <a:cubicBezTo>
                  <a:pt x="10" y="46"/>
                  <a:pt x="9" y="45"/>
                  <a:pt x="9" y="45"/>
                </a:cubicBezTo>
                <a:cubicBezTo>
                  <a:pt x="8" y="42"/>
                  <a:pt x="8" y="40"/>
                  <a:pt x="7" y="40"/>
                </a:cubicBezTo>
                <a:cubicBezTo>
                  <a:pt x="7" y="40"/>
                  <a:pt x="3" y="41"/>
                  <a:pt x="0" y="4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7" y="30"/>
                  <a:pt x="10" y="26"/>
                </a:cubicBezTo>
                <a:cubicBezTo>
                  <a:pt x="13" y="22"/>
                  <a:pt x="7" y="15"/>
                  <a:pt x="7" y="15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20" y="12"/>
                  <a:pt x="26" y="10"/>
                </a:cubicBezTo>
                <a:cubicBezTo>
                  <a:pt x="32" y="8"/>
                  <a:pt x="30" y="0"/>
                  <a:pt x="30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0"/>
                  <a:pt x="43" y="9"/>
                  <a:pt x="48" y="10"/>
                </a:cubicBezTo>
                <a:cubicBezTo>
                  <a:pt x="52" y="12"/>
                  <a:pt x="58" y="6"/>
                  <a:pt x="58" y="6"/>
                </a:cubicBezTo>
                <a:cubicBezTo>
                  <a:pt x="67" y="15"/>
                  <a:pt x="67" y="15"/>
                  <a:pt x="67" y="15"/>
                </a:cubicBezTo>
                <a:cubicBezTo>
                  <a:pt x="67" y="15"/>
                  <a:pt x="59" y="22"/>
                  <a:pt x="63" y="26"/>
                </a:cubicBezTo>
                <a:cubicBezTo>
                  <a:pt x="66" y="30"/>
                  <a:pt x="73" y="30"/>
                  <a:pt x="73" y="30"/>
                </a:cubicBezTo>
                <a:cubicBezTo>
                  <a:pt x="74" y="30"/>
                  <a:pt x="73" y="43"/>
                  <a:pt x="73" y="43"/>
                </a:cubicBezTo>
                <a:cubicBezTo>
                  <a:pt x="73" y="43"/>
                  <a:pt x="64" y="41"/>
                  <a:pt x="63" y="47"/>
                </a:cubicBezTo>
                <a:cubicBezTo>
                  <a:pt x="62" y="53"/>
                  <a:pt x="68" y="57"/>
                  <a:pt x="68" y="57"/>
                </a:cubicBezTo>
                <a:cubicBezTo>
                  <a:pt x="58" y="68"/>
                  <a:pt x="58" y="68"/>
                  <a:pt x="58" y="68"/>
                </a:cubicBezTo>
                <a:cubicBezTo>
                  <a:pt x="58" y="68"/>
                  <a:pt x="53" y="61"/>
                  <a:pt x="48" y="63"/>
                </a:cubicBezTo>
                <a:cubicBezTo>
                  <a:pt x="42" y="65"/>
                  <a:pt x="44" y="73"/>
                  <a:pt x="44" y="73"/>
                </a:cubicBezTo>
                <a:cubicBezTo>
                  <a:pt x="30" y="73"/>
                  <a:pt x="30" y="73"/>
                  <a:pt x="30" y="73"/>
                </a:cubicBezTo>
                <a:cubicBezTo>
                  <a:pt x="30" y="73"/>
                  <a:pt x="31" y="64"/>
                  <a:pt x="26" y="62"/>
                </a:cubicBezTo>
                <a:cubicBezTo>
                  <a:pt x="21" y="60"/>
                  <a:pt x="16" y="68"/>
                  <a:pt x="16" y="68"/>
                </a:cubicBezTo>
                <a:cubicBezTo>
                  <a:pt x="5" y="56"/>
                  <a:pt x="5" y="56"/>
                  <a:pt x="5" y="56"/>
                </a:cubicBezTo>
                <a:cubicBezTo>
                  <a:pt x="5" y="56"/>
                  <a:pt x="9" y="54"/>
                  <a:pt x="10" y="50"/>
                </a:cubicBezTo>
                <a:close/>
                <a:moveTo>
                  <a:pt x="53" y="36"/>
                </a:moveTo>
                <a:cubicBezTo>
                  <a:pt x="53" y="27"/>
                  <a:pt x="46" y="20"/>
                  <a:pt x="37" y="20"/>
                </a:cubicBezTo>
                <a:cubicBezTo>
                  <a:pt x="28" y="20"/>
                  <a:pt x="21" y="27"/>
                  <a:pt x="21" y="36"/>
                </a:cubicBezTo>
                <a:cubicBezTo>
                  <a:pt x="21" y="45"/>
                  <a:pt x="28" y="53"/>
                  <a:pt x="37" y="53"/>
                </a:cubicBezTo>
                <a:cubicBezTo>
                  <a:pt x="46" y="53"/>
                  <a:pt x="53" y="45"/>
                  <a:pt x="53" y="36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26341467-1562-4BF9-AABB-5F6F2030AC7F}"/>
              </a:ext>
            </a:extLst>
          </p:cNvPr>
          <p:cNvSpPr>
            <a:spLocks noEditPoints="1"/>
          </p:cNvSpPr>
          <p:nvPr/>
        </p:nvSpPr>
        <p:spPr bwMode="auto">
          <a:xfrm>
            <a:off x="3564747" y="2974960"/>
            <a:ext cx="976571" cy="964416"/>
          </a:xfrm>
          <a:custGeom>
            <a:avLst/>
            <a:gdLst>
              <a:gd name="T0" fmla="*/ 201 w 203"/>
              <a:gd name="T1" fmla="*/ 82 h 200"/>
              <a:gd name="T2" fmla="*/ 201 w 203"/>
              <a:gd name="T3" fmla="*/ 118 h 200"/>
              <a:gd name="T4" fmla="*/ 174 w 203"/>
              <a:gd name="T5" fmla="*/ 130 h 200"/>
              <a:gd name="T6" fmla="*/ 187 w 203"/>
              <a:gd name="T7" fmla="*/ 158 h 200"/>
              <a:gd name="T8" fmla="*/ 159 w 203"/>
              <a:gd name="T9" fmla="*/ 185 h 200"/>
              <a:gd name="T10" fmla="*/ 131 w 203"/>
              <a:gd name="T11" fmla="*/ 172 h 200"/>
              <a:gd name="T12" fmla="*/ 121 w 203"/>
              <a:gd name="T13" fmla="*/ 200 h 200"/>
              <a:gd name="T14" fmla="*/ 83 w 203"/>
              <a:gd name="T15" fmla="*/ 200 h 200"/>
              <a:gd name="T16" fmla="*/ 71 w 203"/>
              <a:gd name="T17" fmla="*/ 171 h 200"/>
              <a:gd name="T18" fmla="*/ 44 w 203"/>
              <a:gd name="T19" fmla="*/ 185 h 200"/>
              <a:gd name="T20" fmla="*/ 15 w 203"/>
              <a:gd name="T21" fmla="*/ 155 h 200"/>
              <a:gd name="T22" fmla="*/ 28 w 203"/>
              <a:gd name="T23" fmla="*/ 138 h 200"/>
              <a:gd name="T24" fmla="*/ 28 w 203"/>
              <a:gd name="T25" fmla="*/ 138 h 200"/>
              <a:gd name="T26" fmla="*/ 28 w 203"/>
              <a:gd name="T27" fmla="*/ 137 h 200"/>
              <a:gd name="T28" fmla="*/ 28 w 203"/>
              <a:gd name="T29" fmla="*/ 128 h 200"/>
              <a:gd name="T30" fmla="*/ 25 w 203"/>
              <a:gd name="T31" fmla="*/ 123 h 200"/>
              <a:gd name="T32" fmla="*/ 20 w 203"/>
              <a:gd name="T33" fmla="*/ 109 h 200"/>
              <a:gd name="T34" fmla="*/ 0 w 203"/>
              <a:gd name="T35" fmla="*/ 110 h 200"/>
              <a:gd name="T36" fmla="*/ 0 w 203"/>
              <a:gd name="T37" fmla="*/ 82 h 200"/>
              <a:gd name="T38" fmla="*/ 28 w 203"/>
              <a:gd name="T39" fmla="*/ 72 h 200"/>
              <a:gd name="T40" fmla="*/ 19 w 203"/>
              <a:gd name="T41" fmla="*/ 41 h 200"/>
              <a:gd name="T42" fmla="*/ 42 w 203"/>
              <a:gd name="T43" fmla="*/ 17 h 200"/>
              <a:gd name="T44" fmla="*/ 72 w 203"/>
              <a:gd name="T45" fmla="*/ 28 h 200"/>
              <a:gd name="T46" fmla="*/ 83 w 203"/>
              <a:gd name="T47" fmla="*/ 0 h 200"/>
              <a:gd name="T48" fmla="*/ 117 w 203"/>
              <a:gd name="T49" fmla="*/ 0 h 200"/>
              <a:gd name="T50" fmla="*/ 130 w 203"/>
              <a:gd name="T51" fmla="*/ 28 h 200"/>
              <a:gd name="T52" fmla="*/ 159 w 203"/>
              <a:gd name="T53" fmla="*/ 17 h 200"/>
              <a:gd name="T54" fmla="*/ 185 w 203"/>
              <a:gd name="T55" fmla="*/ 43 h 200"/>
              <a:gd name="T56" fmla="*/ 172 w 203"/>
              <a:gd name="T57" fmla="*/ 72 h 200"/>
              <a:gd name="T58" fmla="*/ 201 w 203"/>
              <a:gd name="T59" fmla="*/ 82 h 200"/>
              <a:gd name="T60" fmla="*/ 138 w 203"/>
              <a:gd name="T61" fmla="*/ 125 h 200"/>
              <a:gd name="T62" fmla="*/ 146 w 203"/>
              <a:gd name="T63" fmla="*/ 100 h 200"/>
              <a:gd name="T64" fmla="*/ 101 w 203"/>
              <a:gd name="T65" fmla="*/ 56 h 200"/>
              <a:gd name="T66" fmla="*/ 57 w 203"/>
              <a:gd name="T67" fmla="*/ 93 h 200"/>
              <a:gd name="T68" fmla="*/ 57 w 203"/>
              <a:gd name="T69" fmla="*/ 100 h 200"/>
              <a:gd name="T70" fmla="*/ 101 w 203"/>
              <a:gd name="T71" fmla="*/ 145 h 200"/>
              <a:gd name="T72" fmla="*/ 138 w 203"/>
              <a:gd name="T73" fmla="*/ 125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3" h="200">
                <a:moveTo>
                  <a:pt x="201" y="82"/>
                </a:moveTo>
                <a:cubicBezTo>
                  <a:pt x="203" y="82"/>
                  <a:pt x="201" y="118"/>
                  <a:pt x="201" y="118"/>
                </a:cubicBezTo>
                <a:cubicBezTo>
                  <a:pt x="201" y="118"/>
                  <a:pt x="176" y="114"/>
                  <a:pt x="174" y="130"/>
                </a:cubicBezTo>
                <a:cubicBezTo>
                  <a:pt x="171" y="145"/>
                  <a:pt x="187" y="158"/>
                  <a:pt x="187" y="158"/>
                </a:cubicBezTo>
                <a:cubicBezTo>
                  <a:pt x="159" y="185"/>
                  <a:pt x="159" y="185"/>
                  <a:pt x="159" y="185"/>
                </a:cubicBezTo>
                <a:cubicBezTo>
                  <a:pt x="159" y="185"/>
                  <a:pt x="144" y="166"/>
                  <a:pt x="131" y="172"/>
                </a:cubicBezTo>
                <a:cubicBezTo>
                  <a:pt x="116" y="177"/>
                  <a:pt x="121" y="200"/>
                  <a:pt x="121" y="200"/>
                </a:cubicBezTo>
                <a:cubicBezTo>
                  <a:pt x="83" y="200"/>
                  <a:pt x="83" y="200"/>
                  <a:pt x="83" y="200"/>
                </a:cubicBezTo>
                <a:cubicBezTo>
                  <a:pt x="83" y="200"/>
                  <a:pt x="85" y="176"/>
                  <a:pt x="71" y="171"/>
                </a:cubicBezTo>
                <a:cubicBezTo>
                  <a:pt x="57" y="166"/>
                  <a:pt x="44" y="185"/>
                  <a:pt x="44" y="185"/>
                </a:cubicBezTo>
                <a:cubicBezTo>
                  <a:pt x="15" y="155"/>
                  <a:pt x="15" y="155"/>
                  <a:pt x="15" y="155"/>
                </a:cubicBezTo>
                <a:cubicBezTo>
                  <a:pt x="15" y="155"/>
                  <a:pt x="25" y="147"/>
                  <a:pt x="28" y="138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8" y="138"/>
                  <a:pt x="28" y="137"/>
                  <a:pt x="28" y="137"/>
                </a:cubicBezTo>
                <a:cubicBezTo>
                  <a:pt x="29" y="134"/>
                  <a:pt x="29" y="131"/>
                  <a:pt x="28" y="128"/>
                </a:cubicBezTo>
                <a:cubicBezTo>
                  <a:pt x="27" y="126"/>
                  <a:pt x="26" y="124"/>
                  <a:pt x="25" y="123"/>
                </a:cubicBezTo>
                <a:cubicBezTo>
                  <a:pt x="23" y="116"/>
                  <a:pt x="21" y="109"/>
                  <a:pt x="20" y="109"/>
                </a:cubicBezTo>
                <a:cubicBezTo>
                  <a:pt x="19" y="110"/>
                  <a:pt x="9" y="113"/>
                  <a:pt x="0" y="110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20" y="83"/>
                  <a:pt x="28" y="72"/>
                </a:cubicBezTo>
                <a:cubicBezTo>
                  <a:pt x="37" y="61"/>
                  <a:pt x="19" y="41"/>
                  <a:pt x="19" y="41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7"/>
                  <a:pt x="55" y="32"/>
                  <a:pt x="72" y="28"/>
                </a:cubicBezTo>
                <a:cubicBezTo>
                  <a:pt x="89" y="23"/>
                  <a:pt x="83" y="0"/>
                  <a:pt x="83" y="0"/>
                </a:cubicBezTo>
                <a:cubicBezTo>
                  <a:pt x="117" y="0"/>
                  <a:pt x="117" y="0"/>
                  <a:pt x="117" y="0"/>
                </a:cubicBezTo>
                <a:cubicBezTo>
                  <a:pt x="117" y="0"/>
                  <a:pt x="117" y="24"/>
                  <a:pt x="130" y="28"/>
                </a:cubicBezTo>
                <a:cubicBezTo>
                  <a:pt x="144" y="32"/>
                  <a:pt x="159" y="17"/>
                  <a:pt x="159" y="17"/>
                </a:cubicBezTo>
                <a:cubicBezTo>
                  <a:pt x="185" y="43"/>
                  <a:pt x="185" y="43"/>
                  <a:pt x="185" y="43"/>
                </a:cubicBezTo>
                <a:cubicBezTo>
                  <a:pt x="185" y="43"/>
                  <a:pt x="162" y="60"/>
                  <a:pt x="172" y="72"/>
                </a:cubicBezTo>
                <a:cubicBezTo>
                  <a:pt x="182" y="83"/>
                  <a:pt x="199" y="82"/>
                  <a:pt x="201" y="82"/>
                </a:cubicBezTo>
                <a:close/>
                <a:moveTo>
                  <a:pt x="138" y="125"/>
                </a:moveTo>
                <a:cubicBezTo>
                  <a:pt x="143" y="118"/>
                  <a:pt x="146" y="109"/>
                  <a:pt x="146" y="100"/>
                </a:cubicBezTo>
                <a:cubicBezTo>
                  <a:pt x="146" y="75"/>
                  <a:pt x="126" y="56"/>
                  <a:pt x="101" y="56"/>
                </a:cubicBezTo>
                <a:cubicBezTo>
                  <a:pt x="79" y="56"/>
                  <a:pt x="60" y="72"/>
                  <a:pt x="57" y="93"/>
                </a:cubicBezTo>
                <a:cubicBezTo>
                  <a:pt x="57" y="95"/>
                  <a:pt x="57" y="98"/>
                  <a:pt x="57" y="100"/>
                </a:cubicBezTo>
                <a:cubicBezTo>
                  <a:pt x="57" y="125"/>
                  <a:pt x="77" y="145"/>
                  <a:pt x="101" y="145"/>
                </a:cubicBezTo>
                <a:cubicBezTo>
                  <a:pt x="117" y="145"/>
                  <a:pt x="130" y="137"/>
                  <a:pt x="138" y="1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24262A35-2556-4880-A557-EEB1F54CA2ED}"/>
              </a:ext>
            </a:extLst>
          </p:cNvPr>
          <p:cNvSpPr>
            <a:spLocks noEditPoints="1"/>
          </p:cNvSpPr>
          <p:nvPr/>
        </p:nvSpPr>
        <p:spPr bwMode="auto">
          <a:xfrm>
            <a:off x="2132822" y="1054083"/>
            <a:ext cx="2140112" cy="2127298"/>
          </a:xfrm>
          <a:custGeom>
            <a:avLst/>
            <a:gdLst>
              <a:gd name="T0" fmla="*/ 441 w 445"/>
              <a:gd name="T1" fmla="*/ 181 h 441"/>
              <a:gd name="T2" fmla="*/ 441 w 445"/>
              <a:gd name="T3" fmla="*/ 260 h 441"/>
              <a:gd name="T4" fmla="*/ 380 w 445"/>
              <a:gd name="T5" fmla="*/ 286 h 441"/>
              <a:gd name="T6" fmla="*/ 411 w 445"/>
              <a:gd name="T7" fmla="*/ 347 h 441"/>
              <a:gd name="T8" fmla="*/ 347 w 445"/>
              <a:gd name="T9" fmla="*/ 408 h 441"/>
              <a:gd name="T10" fmla="*/ 287 w 445"/>
              <a:gd name="T11" fmla="*/ 377 h 441"/>
              <a:gd name="T12" fmla="*/ 264 w 445"/>
              <a:gd name="T13" fmla="*/ 441 h 441"/>
              <a:gd name="T14" fmla="*/ 181 w 445"/>
              <a:gd name="T15" fmla="*/ 441 h 441"/>
              <a:gd name="T16" fmla="*/ 155 w 445"/>
              <a:gd name="T17" fmla="*/ 376 h 441"/>
              <a:gd name="T18" fmla="*/ 96 w 445"/>
              <a:gd name="T19" fmla="*/ 408 h 441"/>
              <a:gd name="T20" fmla="*/ 72 w 445"/>
              <a:gd name="T21" fmla="*/ 383 h 441"/>
              <a:gd name="T22" fmla="*/ 72 w 445"/>
              <a:gd name="T23" fmla="*/ 378 h 441"/>
              <a:gd name="T24" fmla="*/ 68 w 445"/>
              <a:gd name="T25" fmla="*/ 378 h 441"/>
              <a:gd name="T26" fmla="*/ 33 w 445"/>
              <a:gd name="T27" fmla="*/ 341 h 441"/>
              <a:gd name="T28" fmla="*/ 61 w 445"/>
              <a:gd name="T29" fmla="*/ 303 h 441"/>
              <a:gd name="T30" fmla="*/ 61 w 445"/>
              <a:gd name="T31" fmla="*/ 303 h 441"/>
              <a:gd name="T32" fmla="*/ 61 w 445"/>
              <a:gd name="T33" fmla="*/ 303 h 441"/>
              <a:gd name="T34" fmla="*/ 60 w 445"/>
              <a:gd name="T35" fmla="*/ 281 h 441"/>
              <a:gd name="T36" fmla="*/ 54 w 445"/>
              <a:gd name="T37" fmla="*/ 271 h 441"/>
              <a:gd name="T38" fmla="*/ 44 w 445"/>
              <a:gd name="T39" fmla="*/ 241 h 441"/>
              <a:gd name="T40" fmla="*/ 0 w 445"/>
              <a:gd name="T41" fmla="*/ 242 h 441"/>
              <a:gd name="T42" fmla="*/ 0 w 445"/>
              <a:gd name="T43" fmla="*/ 181 h 441"/>
              <a:gd name="T44" fmla="*/ 62 w 445"/>
              <a:gd name="T45" fmla="*/ 159 h 441"/>
              <a:gd name="T46" fmla="*/ 40 w 445"/>
              <a:gd name="T47" fmla="*/ 92 h 441"/>
              <a:gd name="T48" fmla="*/ 92 w 445"/>
              <a:gd name="T49" fmla="*/ 38 h 441"/>
              <a:gd name="T50" fmla="*/ 158 w 445"/>
              <a:gd name="T51" fmla="*/ 62 h 441"/>
              <a:gd name="T52" fmla="*/ 181 w 445"/>
              <a:gd name="T53" fmla="*/ 0 h 441"/>
              <a:gd name="T54" fmla="*/ 257 w 445"/>
              <a:gd name="T55" fmla="*/ 0 h 441"/>
              <a:gd name="T56" fmla="*/ 286 w 445"/>
              <a:gd name="T57" fmla="*/ 63 h 441"/>
              <a:gd name="T58" fmla="*/ 349 w 445"/>
              <a:gd name="T59" fmla="*/ 38 h 441"/>
              <a:gd name="T60" fmla="*/ 405 w 445"/>
              <a:gd name="T61" fmla="*/ 95 h 441"/>
              <a:gd name="T62" fmla="*/ 377 w 445"/>
              <a:gd name="T63" fmla="*/ 159 h 441"/>
              <a:gd name="T64" fmla="*/ 441 w 445"/>
              <a:gd name="T65" fmla="*/ 181 h 441"/>
              <a:gd name="T66" fmla="*/ 319 w 445"/>
              <a:gd name="T67" fmla="*/ 221 h 441"/>
              <a:gd name="T68" fmla="*/ 221 w 445"/>
              <a:gd name="T69" fmla="*/ 123 h 441"/>
              <a:gd name="T70" fmla="*/ 123 w 445"/>
              <a:gd name="T71" fmla="*/ 221 h 441"/>
              <a:gd name="T72" fmla="*/ 221 w 445"/>
              <a:gd name="T73" fmla="*/ 318 h 441"/>
              <a:gd name="T74" fmla="*/ 319 w 445"/>
              <a:gd name="T75" fmla="*/ 221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45" h="441">
                <a:moveTo>
                  <a:pt x="441" y="181"/>
                </a:moveTo>
                <a:cubicBezTo>
                  <a:pt x="445" y="181"/>
                  <a:pt x="441" y="260"/>
                  <a:pt x="441" y="260"/>
                </a:cubicBezTo>
                <a:cubicBezTo>
                  <a:pt x="441" y="260"/>
                  <a:pt x="386" y="251"/>
                  <a:pt x="380" y="286"/>
                </a:cubicBezTo>
                <a:cubicBezTo>
                  <a:pt x="375" y="320"/>
                  <a:pt x="411" y="347"/>
                  <a:pt x="411" y="347"/>
                </a:cubicBezTo>
                <a:cubicBezTo>
                  <a:pt x="347" y="408"/>
                  <a:pt x="347" y="408"/>
                  <a:pt x="347" y="408"/>
                </a:cubicBezTo>
                <a:cubicBezTo>
                  <a:pt x="347" y="408"/>
                  <a:pt x="316" y="366"/>
                  <a:pt x="287" y="377"/>
                </a:cubicBezTo>
                <a:cubicBezTo>
                  <a:pt x="254" y="390"/>
                  <a:pt x="264" y="441"/>
                  <a:pt x="264" y="441"/>
                </a:cubicBezTo>
                <a:cubicBezTo>
                  <a:pt x="181" y="441"/>
                  <a:pt x="181" y="441"/>
                  <a:pt x="181" y="441"/>
                </a:cubicBezTo>
                <a:cubicBezTo>
                  <a:pt x="181" y="441"/>
                  <a:pt x="187" y="387"/>
                  <a:pt x="155" y="376"/>
                </a:cubicBezTo>
                <a:cubicBezTo>
                  <a:pt x="123" y="365"/>
                  <a:pt x="96" y="408"/>
                  <a:pt x="96" y="408"/>
                </a:cubicBezTo>
                <a:cubicBezTo>
                  <a:pt x="72" y="383"/>
                  <a:pt x="72" y="383"/>
                  <a:pt x="72" y="383"/>
                </a:cubicBezTo>
                <a:cubicBezTo>
                  <a:pt x="72" y="380"/>
                  <a:pt x="72" y="378"/>
                  <a:pt x="72" y="378"/>
                </a:cubicBezTo>
                <a:cubicBezTo>
                  <a:pt x="68" y="378"/>
                  <a:pt x="68" y="378"/>
                  <a:pt x="68" y="378"/>
                </a:cubicBezTo>
                <a:cubicBezTo>
                  <a:pt x="33" y="341"/>
                  <a:pt x="33" y="341"/>
                  <a:pt x="33" y="341"/>
                </a:cubicBezTo>
                <a:cubicBezTo>
                  <a:pt x="33" y="341"/>
                  <a:pt x="55" y="324"/>
                  <a:pt x="61" y="303"/>
                </a:cubicBezTo>
                <a:cubicBezTo>
                  <a:pt x="61" y="303"/>
                  <a:pt x="61" y="303"/>
                  <a:pt x="61" y="303"/>
                </a:cubicBezTo>
                <a:cubicBezTo>
                  <a:pt x="61" y="303"/>
                  <a:pt x="61" y="303"/>
                  <a:pt x="61" y="303"/>
                </a:cubicBezTo>
                <a:cubicBezTo>
                  <a:pt x="63" y="296"/>
                  <a:pt x="63" y="288"/>
                  <a:pt x="60" y="281"/>
                </a:cubicBezTo>
                <a:cubicBezTo>
                  <a:pt x="59" y="277"/>
                  <a:pt x="56" y="274"/>
                  <a:pt x="54" y="271"/>
                </a:cubicBezTo>
                <a:cubicBezTo>
                  <a:pt x="50" y="255"/>
                  <a:pt x="46" y="240"/>
                  <a:pt x="44" y="241"/>
                </a:cubicBezTo>
                <a:cubicBezTo>
                  <a:pt x="41" y="242"/>
                  <a:pt x="20" y="249"/>
                  <a:pt x="0" y="242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181"/>
                  <a:pt x="43" y="182"/>
                  <a:pt x="62" y="159"/>
                </a:cubicBezTo>
                <a:cubicBezTo>
                  <a:pt x="80" y="135"/>
                  <a:pt x="40" y="92"/>
                  <a:pt x="40" y="92"/>
                </a:cubicBezTo>
                <a:cubicBezTo>
                  <a:pt x="92" y="38"/>
                  <a:pt x="92" y="38"/>
                  <a:pt x="92" y="38"/>
                </a:cubicBezTo>
                <a:cubicBezTo>
                  <a:pt x="92" y="38"/>
                  <a:pt x="120" y="72"/>
                  <a:pt x="158" y="62"/>
                </a:cubicBezTo>
                <a:cubicBezTo>
                  <a:pt x="195" y="52"/>
                  <a:pt x="181" y="0"/>
                  <a:pt x="181" y="0"/>
                </a:cubicBezTo>
                <a:cubicBezTo>
                  <a:pt x="257" y="0"/>
                  <a:pt x="257" y="0"/>
                  <a:pt x="257" y="0"/>
                </a:cubicBezTo>
                <a:cubicBezTo>
                  <a:pt x="257" y="0"/>
                  <a:pt x="257" y="54"/>
                  <a:pt x="286" y="63"/>
                </a:cubicBezTo>
                <a:cubicBezTo>
                  <a:pt x="314" y="72"/>
                  <a:pt x="349" y="38"/>
                  <a:pt x="349" y="38"/>
                </a:cubicBezTo>
                <a:cubicBezTo>
                  <a:pt x="405" y="95"/>
                  <a:pt x="405" y="95"/>
                  <a:pt x="405" y="95"/>
                </a:cubicBezTo>
                <a:cubicBezTo>
                  <a:pt x="405" y="95"/>
                  <a:pt x="356" y="134"/>
                  <a:pt x="377" y="159"/>
                </a:cubicBezTo>
                <a:cubicBezTo>
                  <a:pt x="399" y="184"/>
                  <a:pt x="436" y="182"/>
                  <a:pt x="441" y="181"/>
                </a:cubicBezTo>
                <a:close/>
                <a:moveTo>
                  <a:pt x="319" y="221"/>
                </a:moveTo>
                <a:cubicBezTo>
                  <a:pt x="319" y="166"/>
                  <a:pt x="275" y="123"/>
                  <a:pt x="221" y="123"/>
                </a:cubicBezTo>
                <a:cubicBezTo>
                  <a:pt x="167" y="123"/>
                  <a:pt x="123" y="166"/>
                  <a:pt x="123" y="221"/>
                </a:cubicBezTo>
                <a:cubicBezTo>
                  <a:pt x="123" y="275"/>
                  <a:pt x="167" y="318"/>
                  <a:pt x="221" y="318"/>
                </a:cubicBezTo>
                <a:cubicBezTo>
                  <a:pt x="275" y="318"/>
                  <a:pt x="319" y="275"/>
                  <a:pt x="319" y="2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307F9922-8780-4767-9CD2-77BA66146396}"/>
              </a:ext>
            </a:extLst>
          </p:cNvPr>
          <p:cNvSpPr>
            <a:spLocks noEditPoints="1"/>
          </p:cNvSpPr>
          <p:nvPr/>
        </p:nvSpPr>
        <p:spPr bwMode="auto">
          <a:xfrm>
            <a:off x="3882249" y="3286109"/>
            <a:ext cx="355398" cy="356617"/>
          </a:xfrm>
          <a:custGeom>
            <a:avLst/>
            <a:gdLst>
              <a:gd name="T0" fmla="*/ 74 w 74"/>
              <a:gd name="T1" fmla="*/ 30 h 74"/>
              <a:gd name="T2" fmla="*/ 74 w 74"/>
              <a:gd name="T3" fmla="*/ 44 h 74"/>
              <a:gd name="T4" fmla="*/ 64 w 74"/>
              <a:gd name="T5" fmla="*/ 48 h 74"/>
              <a:gd name="T6" fmla="*/ 69 w 74"/>
              <a:gd name="T7" fmla="*/ 58 h 74"/>
              <a:gd name="T8" fmla="*/ 58 w 74"/>
              <a:gd name="T9" fmla="*/ 68 h 74"/>
              <a:gd name="T10" fmla="*/ 48 w 74"/>
              <a:gd name="T11" fmla="*/ 63 h 74"/>
              <a:gd name="T12" fmla="*/ 44 w 74"/>
              <a:gd name="T13" fmla="*/ 74 h 74"/>
              <a:gd name="T14" fmla="*/ 30 w 74"/>
              <a:gd name="T15" fmla="*/ 74 h 74"/>
              <a:gd name="T16" fmla="*/ 26 w 74"/>
              <a:gd name="T17" fmla="*/ 63 h 74"/>
              <a:gd name="T18" fmla="*/ 16 w 74"/>
              <a:gd name="T19" fmla="*/ 68 h 74"/>
              <a:gd name="T20" fmla="*/ 6 w 74"/>
              <a:gd name="T21" fmla="*/ 57 h 74"/>
              <a:gd name="T22" fmla="*/ 10 w 74"/>
              <a:gd name="T23" fmla="*/ 51 h 74"/>
              <a:gd name="T24" fmla="*/ 10 w 74"/>
              <a:gd name="T25" fmla="*/ 51 h 74"/>
              <a:gd name="T26" fmla="*/ 10 w 74"/>
              <a:gd name="T27" fmla="*/ 51 h 74"/>
              <a:gd name="T28" fmla="*/ 10 w 74"/>
              <a:gd name="T29" fmla="*/ 47 h 74"/>
              <a:gd name="T30" fmla="*/ 9 w 74"/>
              <a:gd name="T31" fmla="*/ 45 h 74"/>
              <a:gd name="T32" fmla="*/ 8 w 74"/>
              <a:gd name="T33" fmla="*/ 40 h 74"/>
              <a:gd name="T34" fmla="*/ 0 w 74"/>
              <a:gd name="T35" fmla="*/ 41 h 74"/>
              <a:gd name="T36" fmla="*/ 0 w 74"/>
              <a:gd name="T37" fmla="*/ 30 h 74"/>
              <a:gd name="T38" fmla="*/ 11 w 74"/>
              <a:gd name="T39" fmla="*/ 27 h 74"/>
              <a:gd name="T40" fmla="*/ 7 w 74"/>
              <a:gd name="T41" fmla="*/ 15 h 74"/>
              <a:gd name="T42" fmla="*/ 16 w 74"/>
              <a:gd name="T43" fmla="*/ 7 h 74"/>
              <a:gd name="T44" fmla="*/ 27 w 74"/>
              <a:gd name="T45" fmla="*/ 10 h 74"/>
              <a:gd name="T46" fmla="*/ 30 w 74"/>
              <a:gd name="T47" fmla="*/ 0 h 74"/>
              <a:gd name="T48" fmla="*/ 43 w 74"/>
              <a:gd name="T49" fmla="*/ 0 h 74"/>
              <a:gd name="T50" fmla="*/ 48 w 74"/>
              <a:gd name="T51" fmla="*/ 11 h 74"/>
              <a:gd name="T52" fmla="*/ 58 w 74"/>
              <a:gd name="T53" fmla="*/ 7 h 74"/>
              <a:gd name="T54" fmla="*/ 68 w 74"/>
              <a:gd name="T55" fmla="*/ 16 h 74"/>
              <a:gd name="T56" fmla="*/ 63 w 74"/>
              <a:gd name="T57" fmla="*/ 27 h 74"/>
              <a:gd name="T58" fmla="*/ 74 w 74"/>
              <a:gd name="T59" fmla="*/ 30 h 74"/>
              <a:gd name="T60" fmla="*/ 53 w 74"/>
              <a:gd name="T61" fmla="*/ 37 h 74"/>
              <a:gd name="T62" fmla="*/ 37 w 74"/>
              <a:gd name="T63" fmla="*/ 21 h 74"/>
              <a:gd name="T64" fmla="*/ 21 w 74"/>
              <a:gd name="T65" fmla="*/ 37 h 74"/>
              <a:gd name="T66" fmla="*/ 37 w 74"/>
              <a:gd name="T67" fmla="*/ 53 h 74"/>
              <a:gd name="T68" fmla="*/ 53 w 74"/>
              <a:gd name="T69" fmla="*/ 37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4" h="74">
                <a:moveTo>
                  <a:pt x="74" y="30"/>
                </a:moveTo>
                <a:cubicBezTo>
                  <a:pt x="74" y="30"/>
                  <a:pt x="74" y="44"/>
                  <a:pt x="74" y="44"/>
                </a:cubicBezTo>
                <a:cubicBezTo>
                  <a:pt x="74" y="44"/>
                  <a:pt x="65" y="42"/>
                  <a:pt x="64" y="48"/>
                </a:cubicBezTo>
                <a:cubicBezTo>
                  <a:pt x="63" y="54"/>
                  <a:pt x="69" y="58"/>
                  <a:pt x="69" y="58"/>
                </a:cubicBezTo>
                <a:cubicBezTo>
                  <a:pt x="58" y="68"/>
                  <a:pt x="58" y="68"/>
                  <a:pt x="58" y="68"/>
                </a:cubicBezTo>
                <a:cubicBezTo>
                  <a:pt x="58" y="68"/>
                  <a:pt x="53" y="61"/>
                  <a:pt x="48" y="63"/>
                </a:cubicBezTo>
                <a:cubicBezTo>
                  <a:pt x="43" y="65"/>
                  <a:pt x="44" y="74"/>
                  <a:pt x="44" y="74"/>
                </a:cubicBezTo>
                <a:cubicBezTo>
                  <a:pt x="30" y="74"/>
                  <a:pt x="30" y="74"/>
                  <a:pt x="30" y="74"/>
                </a:cubicBezTo>
                <a:cubicBezTo>
                  <a:pt x="30" y="74"/>
                  <a:pt x="31" y="65"/>
                  <a:pt x="26" y="63"/>
                </a:cubicBezTo>
                <a:cubicBezTo>
                  <a:pt x="21" y="61"/>
                  <a:pt x="16" y="68"/>
                  <a:pt x="16" y="68"/>
                </a:cubicBezTo>
                <a:cubicBezTo>
                  <a:pt x="6" y="57"/>
                  <a:pt x="6" y="57"/>
                  <a:pt x="6" y="57"/>
                </a:cubicBezTo>
                <a:cubicBezTo>
                  <a:pt x="6" y="57"/>
                  <a:pt x="9" y="54"/>
                  <a:pt x="10" y="51"/>
                </a:cubicBezTo>
                <a:cubicBezTo>
                  <a:pt x="10" y="51"/>
                  <a:pt x="10" y="51"/>
                  <a:pt x="10" y="51"/>
                </a:cubicBezTo>
                <a:cubicBezTo>
                  <a:pt x="10" y="51"/>
                  <a:pt x="10" y="51"/>
                  <a:pt x="10" y="51"/>
                </a:cubicBezTo>
                <a:cubicBezTo>
                  <a:pt x="11" y="49"/>
                  <a:pt x="11" y="48"/>
                  <a:pt x="10" y="47"/>
                </a:cubicBezTo>
                <a:cubicBezTo>
                  <a:pt x="10" y="46"/>
                  <a:pt x="10" y="46"/>
                  <a:pt x="9" y="45"/>
                </a:cubicBezTo>
                <a:cubicBezTo>
                  <a:pt x="9" y="43"/>
                  <a:pt x="8" y="40"/>
                  <a:pt x="8" y="40"/>
                </a:cubicBezTo>
                <a:cubicBezTo>
                  <a:pt x="7" y="41"/>
                  <a:pt x="4" y="42"/>
                  <a:pt x="0" y="41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7" y="31"/>
                  <a:pt x="11" y="27"/>
                </a:cubicBezTo>
                <a:cubicBezTo>
                  <a:pt x="14" y="23"/>
                  <a:pt x="7" y="15"/>
                  <a:pt x="7" y="15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20" y="12"/>
                  <a:pt x="27" y="10"/>
                </a:cubicBezTo>
                <a:cubicBezTo>
                  <a:pt x="33" y="9"/>
                  <a:pt x="30" y="0"/>
                  <a:pt x="30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0"/>
                  <a:pt x="43" y="9"/>
                  <a:pt x="48" y="11"/>
                </a:cubicBezTo>
                <a:cubicBezTo>
                  <a:pt x="53" y="12"/>
                  <a:pt x="58" y="7"/>
                  <a:pt x="58" y="7"/>
                </a:cubicBezTo>
                <a:cubicBezTo>
                  <a:pt x="68" y="16"/>
                  <a:pt x="68" y="16"/>
                  <a:pt x="68" y="16"/>
                </a:cubicBezTo>
                <a:cubicBezTo>
                  <a:pt x="68" y="16"/>
                  <a:pt x="60" y="22"/>
                  <a:pt x="63" y="27"/>
                </a:cubicBezTo>
                <a:cubicBezTo>
                  <a:pt x="67" y="31"/>
                  <a:pt x="73" y="31"/>
                  <a:pt x="74" y="30"/>
                </a:cubicBezTo>
                <a:close/>
                <a:moveTo>
                  <a:pt x="53" y="37"/>
                </a:moveTo>
                <a:cubicBezTo>
                  <a:pt x="53" y="28"/>
                  <a:pt x="46" y="21"/>
                  <a:pt x="37" y="21"/>
                </a:cubicBezTo>
                <a:cubicBezTo>
                  <a:pt x="28" y="21"/>
                  <a:pt x="21" y="28"/>
                  <a:pt x="21" y="37"/>
                </a:cubicBezTo>
                <a:cubicBezTo>
                  <a:pt x="21" y="46"/>
                  <a:pt x="28" y="53"/>
                  <a:pt x="37" y="53"/>
                </a:cubicBezTo>
                <a:cubicBezTo>
                  <a:pt x="46" y="53"/>
                  <a:pt x="53" y="46"/>
                  <a:pt x="53" y="37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E4432AA1-1027-4E43-A956-BE7ADE296BEF}"/>
              </a:ext>
            </a:extLst>
          </p:cNvPr>
          <p:cNvSpPr>
            <a:spLocks noEditPoints="1"/>
          </p:cNvSpPr>
          <p:nvPr/>
        </p:nvSpPr>
        <p:spPr bwMode="auto">
          <a:xfrm>
            <a:off x="2824974" y="1744646"/>
            <a:ext cx="783420" cy="776805"/>
          </a:xfrm>
          <a:custGeom>
            <a:avLst/>
            <a:gdLst>
              <a:gd name="T0" fmla="*/ 162 w 163"/>
              <a:gd name="T1" fmla="*/ 66 h 161"/>
              <a:gd name="T2" fmla="*/ 162 w 163"/>
              <a:gd name="T3" fmla="*/ 95 h 161"/>
              <a:gd name="T4" fmla="*/ 139 w 163"/>
              <a:gd name="T5" fmla="*/ 104 h 161"/>
              <a:gd name="T6" fmla="*/ 150 w 163"/>
              <a:gd name="T7" fmla="*/ 127 h 161"/>
              <a:gd name="T8" fmla="*/ 127 w 163"/>
              <a:gd name="T9" fmla="*/ 149 h 161"/>
              <a:gd name="T10" fmla="*/ 105 w 163"/>
              <a:gd name="T11" fmla="*/ 138 h 161"/>
              <a:gd name="T12" fmla="*/ 97 w 163"/>
              <a:gd name="T13" fmla="*/ 161 h 161"/>
              <a:gd name="T14" fmla="*/ 66 w 163"/>
              <a:gd name="T15" fmla="*/ 161 h 161"/>
              <a:gd name="T16" fmla="*/ 57 w 163"/>
              <a:gd name="T17" fmla="*/ 137 h 161"/>
              <a:gd name="T18" fmla="*/ 35 w 163"/>
              <a:gd name="T19" fmla="*/ 149 h 161"/>
              <a:gd name="T20" fmla="*/ 12 w 163"/>
              <a:gd name="T21" fmla="*/ 124 h 161"/>
              <a:gd name="T22" fmla="*/ 23 w 163"/>
              <a:gd name="T23" fmla="*/ 110 h 161"/>
              <a:gd name="T24" fmla="*/ 23 w 163"/>
              <a:gd name="T25" fmla="*/ 110 h 161"/>
              <a:gd name="T26" fmla="*/ 23 w 163"/>
              <a:gd name="T27" fmla="*/ 110 h 161"/>
              <a:gd name="T28" fmla="*/ 22 w 163"/>
              <a:gd name="T29" fmla="*/ 103 h 161"/>
              <a:gd name="T30" fmla="*/ 20 w 163"/>
              <a:gd name="T31" fmla="*/ 99 h 161"/>
              <a:gd name="T32" fmla="*/ 16 w 163"/>
              <a:gd name="T33" fmla="*/ 88 h 161"/>
              <a:gd name="T34" fmla="*/ 0 w 163"/>
              <a:gd name="T35" fmla="*/ 88 h 161"/>
              <a:gd name="T36" fmla="*/ 0 w 163"/>
              <a:gd name="T37" fmla="*/ 66 h 161"/>
              <a:gd name="T38" fmla="*/ 23 w 163"/>
              <a:gd name="T39" fmla="*/ 58 h 161"/>
              <a:gd name="T40" fmla="*/ 15 w 163"/>
              <a:gd name="T41" fmla="*/ 33 h 161"/>
              <a:gd name="T42" fmla="*/ 34 w 163"/>
              <a:gd name="T43" fmla="*/ 13 h 161"/>
              <a:gd name="T44" fmla="*/ 58 w 163"/>
              <a:gd name="T45" fmla="*/ 22 h 161"/>
              <a:gd name="T46" fmla="*/ 66 w 163"/>
              <a:gd name="T47" fmla="*/ 0 h 161"/>
              <a:gd name="T48" fmla="*/ 94 w 163"/>
              <a:gd name="T49" fmla="*/ 0 h 161"/>
              <a:gd name="T50" fmla="*/ 105 w 163"/>
              <a:gd name="T51" fmla="*/ 23 h 161"/>
              <a:gd name="T52" fmla="*/ 128 w 163"/>
              <a:gd name="T53" fmla="*/ 13 h 161"/>
              <a:gd name="T54" fmla="*/ 148 w 163"/>
              <a:gd name="T55" fmla="*/ 34 h 161"/>
              <a:gd name="T56" fmla="*/ 138 w 163"/>
              <a:gd name="T57" fmla="*/ 58 h 161"/>
              <a:gd name="T58" fmla="*/ 162 w 163"/>
              <a:gd name="T59" fmla="*/ 66 h 161"/>
              <a:gd name="T60" fmla="*/ 117 w 163"/>
              <a:gd name="T61" fmla="*/ 80 h 161"/>
              <a:gd name="T62" fmla="*/ 81 w 163"/>
              <a:gd name="T63" fmla="*/ 45 h 161"/>
              <a:gd name="T64" fmla="*/ 45 w 163"/>
              <a:gd name="T65" fmla="*/ 80 h 161"/>
              <a:gd name="T66" fmla="*/ 81 w 163"/>
              <a:gd name="T67" fmla="*/ 116 h 161"/>
              <a:gd name="T68" fmla="*/ 117 w 163"/>
              <a:gd name="T69" fmla="*/ 8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3" h="161">
                <a:moveTo>
                  <a:pt x="162" y="66"/>
                </a:moveTo>
                <a:cubicBezTo>
                  <a:pt x="163" y="66"/>
                  <a:pt x="162" y="95"/>
                  <a:pt x="162" y="95"/>
                </a:cubicBezTo>
                <a:cubicBezTo>
                  <a:pt x="162" y="95"/>
                  <a:pt x="142" y="92"/>
                  <a:pt x="139" y="104"/>
                </a:cubicBezTo>
                <a:cubicBezTo>
                  <a:pt x="137" y="117"/>
                  <a:pt x="150" y="127"/>
                  <a:pt x="150" y="127"/>
                </a:cubicBezTo>
                <a:cubicBezTo>
                  <a:pt x="127" y="149"/>
                  <a:pt x="127" y="149"/>
                  <a:pt x="127" y="149"/>
                </a:cubicBezTo>
                <a:cubicBezTo>
                  <a:pt x="127" y="149"/>
                  <a:pt x="116" y="134"/>
                  <a:pt x="105" y="138"/>
                </a:cubicBezTo>
                <a:cubicBezTo>
                  <a:pt x="93" y="143"/>
                  <a:pt x="97" y="161"/>
                  <a:pt x="97" y="161"/>
                </a:cubicBezTo>
                <a:cubicBezTo>
                  <a:pt x="66" y="161"/>
                  <a:pt x="66" y="161"/>
                  <a:pt x="66" y="161"/>
                </a:cubicBezTo>
                <a:cubicBezTo>
                  <a:pt x="66" y="161"/>
                  <a:pt x="69" y="141"/>
                  <a:pt x="57" y="137"/>
                </a:cubicBezTo>
                <a:cubicBezTo>
                  <a:pt x="45" y="133"/>
                  <a:pt x="35" y="149"/>
                  <a:pt x="35" y="149"/>
                </a:cubicBezTo>
                <a:cubicBezTo>
                  <a:pt x="12" y="124"/>
                  <a:pt x="12" y="124"/>
                  <a:pt x="12" y="124"/>
                </a:cubicBezTo>
                <a:cubicBezTo>
                  <a:pt x="12" y="124"/>
                  <a:pt x="20" y="118"/>
                  <a:pt x="23" y="110"/>
                </a:cubicBezTo>
                <a:cubicBezTo>
                  <a:pt x="23" y="110"/>
                  <a:pt x="23" y="110"/>
                  <a:pt x="23" y="110"/>
                </a:cubicBezTo>
                <a:cubicBezTo>
                  <a:pt x="23" y="110"/>
                  <a:pt x="23" y="110"/>
                  <a:pt x="23" y="110"/>
                </a:cubicBezTo>
                <a:cubicBezTo>
                  <a:pt x="23" y="108"/>
                  <a:pt x="23" y="105"/>
                  <a:pt x="22" y="103"/>
                </a:cubicBezTo>
                <a:cubicBezTo>
                  <a:pt x="22" y="101"/>
                  <a:pt x="21" y="100"/>
                  <a:pt x="20" y="99"/>
                </a:cubicBezTo>
                <a:cubicBezTo>
                  <a:pt x="18" y="93"/>
                  <a:pt x="17" y="87"/>
                  <a:pt x="16" y="88"/>
                </a:cubicBezTo>
                <a:cubicBezTo>
                  <a:pt x="15" y="88"/>
                  <a:pt x="8" y="91"/>
                  <a:pt x="0" y="88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6"/>
                  <a:pt x="16" y="66"/>
                  <a:pt x="23" y="58"/>
                </a:cubicBezTo>
                <a:cubicBezTo>
                  <a:pt x="30" y="49"/>
                  <a:pt x="15" y="33"/>
                  <a:pt x="15" y="33"/>
                </a:cubicBezTo>
                <a:cubicBezTo>
                  <a:pt x="34" y="13"/>
                  <a:pt x="34" y="13"/>
                  <a:pt x="34" y="13"/>
                </a:cubicBezTo>
                <a:cubicBezTo>
                  <a:pt x="34" y="13"/>
                  <a:pt x="44" y="26"/>
                  <a:pt x="58" y="22"/>
                </a:cubicBezTo>
                <a:cubicBezTo>
                  <a:pt x="72" y="18"/>
                  <a:pt x="66" y="0"/>
                  <a:pt x="6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0"/>
                  <a:pt x="94" y="20"/>
                  <a:pt x="105" y="23"/>
                </a:cubicBezTo>
                <a:cubicBezTo>
                  <a:pt x="115" y="26"/>
                  <a:pt x="128" y="13"/>
                  <a:pt x="128" y="13"/>
                </a:cubicBezTo>
                <a:cubicBezTo>
                  <a:pt x="148" y="34"/>
                  <a:pt x="148" y="34"/>
                  <a:pt x="148" y="34"/>
                </a:cubicBezTo>
                <a:cubicBezTo>
                  <a:pt x="148" y="34"/>
                  <a:pt x="131" y="49"/>
                  <a:pt x="138" y="58"/>
                </a:cubicBezTo>
                <a:cubicBezTo>
                  <a:pt x="146" y="67"/>
                  <a:pt x="160" y="66"/>
                  <a:pt x="162" y="66"/>
                </a:cubicBezTo>
                <a:close/>
                <a:moveTo>
                  <a:pt x="117" y="80"/>
                </a:moveTo>
                <a:cubicBezTo>
                  <a:pt x="117" y="61"/>
                  <a:pt x="101" y="45"/>
                  <a:pt x="81" y="45"/>
                </a:cubicBezTo>
                <a:cubicBezTo>
                  <a:pt x="61" y="45"/>
                  <a:pt x="45" y="61"/>
                  <a:pt x="45" y="80"/>
                </a:cubicBezTo>
                <a:cubicBezTo>
                  <a:pt x="45" y="100"/>
                  <a:pt x="61" y="116"/>
                  <a:pt x="81" y="116"/>
                </a:cubicBezTo>
                <a:cubicBezTo>
                  <a:pt x="101" y="116"/>
                  <a:pt x="117" y="100"/>
                  <a:pt x="117" y="8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1E67BACF-C485-4BE5-A36B-8017911C6F72}"/>
              </a:ext>
            </a:extLst>
          </p:cNvPr>
          <p:cNvSpPr>
            <a:spLocks noEditPoints="1"/>
          </p:cNvSpPr>
          <p:nvPr/>
        </p:nvSpPr>
        <p:spPr bwMode="auto">
          <a:xfrm>
            <a:off x="1634347" y="2920985"/>
            <a:ext cx="1441678" cy="1431120"/>
          </a:xfrm>
          <a:custGeom>
            <a:avLst/>
            <a:gdLst>
              <a:gd name="T0" fmla="*/ 297 w 300"/>
              <a:gd name="T1" fmla="*/ 123 h 297"/>
              <a:gd name="T2" fmla="*/ 297 w 300"/>
              <a:gd name="T3" fmla="*/ 176 h 297"/>
              <a:gd name="T4" fmla="*/ 256 w 300"/>
              <a:gd name="T5" fmla="*/ 193 h 297"/>
              <a:gd name="T6" fmla="*/ 277 w 300"/>
              <a:gd name="T7" fmla="*/ 234 h 297"/>
              <a:gd name="T8" fmla="*/ 234 w 300"/>
              <a:gd name="T9" fmla="*/ 275 h 297"/>
              <a:gd name="T10" fmla="*/ 194 w 300"/>
              <a:gd name="T11" fmla="*/ 255 h 297"/>
              <a:gd name="T12" fmla="*/ 178 w 300"/>
              <a:gd name="T13" fmla="*/ 297 h 297"/>
              <a:gd name="T14" fmla="*/ 122 w 300"/>
              <a:gd name="T15" fmla="*/ 297 h 297"/>
              <a:gd name="T16" fmla="*/ 105 w 300"/>
              <a:gd name="T17" fmla="*/ 254 h 297"/>
              <a:gd name="T18" fmla="*/ 65 w 300"/>
              <a:gd name="T19" fmla="*/ 275 h 297"/>
              <a:gd name="T20" fmla="*/ 22 w 300"/>
              <a:gd name="T21" fmla="*/ 230 h 297"/>
              <a:gd name="T22" fmla="*/ 41 w 300"/>
              <a:gd name="T23" fmla="*/ 204 h 297"/>
              <a:gd name="T24" fmla="*/ 41 w 300"/>
              <a:gd name="T25" fmla="*/ 204 h 297"/>
              <a:gd name="T26" fmla="*/ 41 w 300"/>
              <a:gd name="T27" fmla="*/ 204 h 297"/>
              <a:gd name="T28" fmla="*/ 41 w 300"/>
              <a:gd name="T29" fmla="*/ 190 h 297"/>
              <a:gd name="T30" fmla="*/ 36 w 300"/>
              <a:gd name="T31" fmla="*/ 183 h 297"/>
              <a:gd name="T32" fmla="*/ 30 w 300"/>
              <a:gd name="T33" fmla="*/ 163 h 297"/>
              <a:gd name="T34" fmla="*/ 0 w 300"/>
              <a:gd name="T35" fmla="*/ 163 h 297"/>
              <a:gd name="T36" fmla="*/ 0 w 300"/>
              <a:gd name="T37" fmla="*/ 123 h 297"/>
              <a:gd name="T38" fmla="*/ 42 w 300"/>
              <a:gd name="T39" fmla="*/ 107 h 297"/>
              <a:gd name="T40" fmla="*/ 27 w 300"/>
              <a:gd name="T41" fmla="*/ 62 h 297"/>
              <a:gd name="T42" fmla="*/ 62 w 300"/>
              <a:gd name="T43" fmla="*/ 26 h 297"/>
              <a:gd name="T44" fmla="*/ 106 w 300"/>
              <a:gd name="T45" fmla="*/ 42 h 297"/>
              <a:gd name="T46" fmla="*/ 122 w 300"/>
              <a:gd name="T47" fmla="*/ 0 h 297"/>
              <a:gd name="T48" fmla="*/ 169 w 300"/>
              <a:gd name="T49" fmla="*/ 0 h 297"/>
              <a:gd name="T50" fmla="*/ 173 w 300"/>
              <a:gd name="T51" fmla="*/ 5 h 297"/>
              <a:gd name="T52" fmla="*/ 193 w 300"/>
              <a:gd name="T53" fmla="*/ 43 h 297"/>
              <a:gd name="T54" fmla="*/ 235 w 300"/>
              <a:gd name="T55" fmla="*/ 26 h 297"/>
              <a:gd name="T56" fmla="*/ 273 w 300"/>
              <a:gd name="T57" fmla="*/ 64 h 297"/>
              <a:gd name="T58" fmla="*/ 255 w 300"/>
              <a:gd name="T59" fmla="*/ 107 h 297"/>
              <a:gd name="T60" fmla="*/ 297 w 300"/>
              <a:gd name="T61" fmla="*/ 123 h 297"/>
              <a:gd name="T62" fmla="*/ 215 w 300"/>
              <a:gd name="T63" fmla="*/ 149 h 297"/>
              <a:gd name="T64" fmla="*/ 149 w 300"/>
              <a:gd name="T65" fmla="*/ 83 h 297"/>
              <a:gd name="T66" fmla="*/ 83 w 300"/>
              <a:gd name="T67" fmla="*/ 149 h 297"/>
              <a:gd name="T68" fmla="*/ 149 w 300"/>
              <a:gd name="T69" fmla="*/ 215 h 297"/>
              <a:gd name="T70" fmla="*/ 215 w 300"/>
              <a:gd name="T71" fmla="*/ 149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" h="297">
                <a:moveTo>
                  <a:pt x="297" y="123"/>
                </a:moveTo>
                <a:cubicBezTo>
                  <a:pt x="300" y="122"/>
                  <a:pt x="297" y="176"/>
                  <a:pt x="297" y="176"/>
                </a:cubicBezTo>
                <a:cubicBezTo>
                  <a:pt x="297" y="176"/>
                  <a:pt x="260" y="170"/>
                  <a:pt x="256" y="193"/>
                </a:cubicBezTo>
                <a:cubicBezTo>
                  <a:pt x="253" y="216"/>
                  <a:pt x="277" y="234"/>
                  <a:pt x="277" y="234"/>
                </a:cubicBezTo>
                <a:cubicBezTo>
                  <a:pt x="234" y="275"/>
                  <a:pt x="234" y="275"/>
                  <a:pt x="234" y="275"/>
                </a:cubicBezTo>
                <a:cubicBezTo>
                  <a:pt x="234" y="275"/>
                  <a:pt x="213" y="247"/>
                  <a:pt x="194" y="255"/>
                </a:cubicBezTo>
                <a:cubicBezTo>
                  <a:pt x="171" y="263"/>
                  <a:pt x="178" y="297"/>
                  <a:pt x="178" y="297"/>
                </a:cubicBezTo>
                <a:cubicBezTo>
                  <a:pt x="122" y="297"/>
                  <a:pt x="122" y="297"/>
                  <a:pt x="122" y="297"/>
                </a:cubicBezTo>
                <a:cubicBezTo>
                  <a:pt x="122" y="297"/>
                  <a:pt x="126" y="261"/>
                  <a:pt x="105" y="254"/>
                </a:cubicBezTo>
                <a:cubicBezTo>
                  <a:pt x="83" y="246"/>
                  <a:pt x="65" y="275"/>
                  <a:pt x="65" y="275"/>
                </a:cubicBezTo>
                <a:cubicBezTo>
                  <a:pt x="22" y="230"/>
                  <a:pt x="22" y="230"/>
                  <a:pt x="22" y="230"/>
                </a:cubicBezTo>
                <a:cubicBezTo>
                  <a:pt x="22" y="230"/>
                  <a:pt x="37" y="219"/>
                  <a:pt x="41" y="204"/>
                </a:cubicBezTo>
                <a:cubicBezTo>
                  <a:pt x="41" y="204"/>
                  <a:pt x="41" y="204"/>
                  <a:pt x="41" y="204"/>
                </a:cubicBezTo>
                <a:cubicBezTo>
                  <a:pt x="41" y="204"/>
                  <a:pt x="41" y="204"/>
                  <a:pt x="41" y="204"/>
                </a:cubicBezTo>
                <a:cubicBezTo>
                  <a:pt x="42" y="200"/>
                  <a:pt x="43" y="195"/>
                  <a:pt x="41" y="190"/>
                </a:cubicBezTo>
                <a:cubicBezTo>
                  <a:pt x="40" y="187"/>
                  <a:pt x="38" y="185"/>
                  <a:pt x="36" y="183"/>
                </a:cubicBezTo>
                <a:cubicBezTo>
                  <a:pt x="34" y="172"/>
                  <a:pt x="31" y="162"/>
                  <a:pt x="30" y="163"/>
                </a:cubicBezTo>
                <a:cubicBezTo>
                  <a:pt x="28" y="163"/>
                  <a:pt x="14" y="168"/>
                  <a:pt x="0" y="163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23"/>
                  <a:pt x="29" y="123"/>
                  <a:pt x="42" y="107"/>
                </a:cubicBezTo>
                <a:cubicBezTo>
                  <a:pt x="54" y="91"/>
                  <a:pt x="27" y="62"/>
                  <a:pt x="27" y="62"/>
                </a:cubicBezTo>
                <a:cubicBezTo>
                  <a:pt x="62" y="26"/>
                  <a:pt x="62" y="26"/>
                  <a:pt x="62" y="26"/>
                </a:cubicBezTo>
                <a:cubicBezTo>
                  <a:pt x="62" y="26"/>
                  <a:pt x="81" y="49"/>
                  <a:pt x="106" y="42"/>
                </a:cubicBezTo>
                <a:cubicBezTo>
                  <a:pt x="132" y="35"/>
                  <a:pt x="122" y="0"/>
                  <a:pt x="122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173" y="5"/>
                  <a:pt x="173" y="5"/>
                  <a:pt x="173" y="5"/>
                </a:cubicBezTo>
                <a:cubicBezTo>
                  <a:pt x="174" y="15"/>
                  <a:pt x="178" y="38"/>
                  <a:pt x="193" y="43"/>
                </a:cubicBezTo>
                <a:cubicBezTo>
                  <a:pt x="212" y="49"/>
                  <a:pt x="235" y="26"/>
                  <a:pt x="235" y="26"/>
                </a:cubicBezTo>
                <a:cubicBezTo>
                  <a:pt x="273" y="64"/>
                  <a:pt x="273" y="64"/>
                  <a:pt x="273" y="64"/>
                </a:cubicBezTo>
                <a:cubicBezTo>
                  <a:pt x="273" y="64"/>
                  <a:pt x="240" y="90"/>
                  <a:pt x="255" y="107"/>
                </a:cubicBezTo>
                <a:cubicBezTo>
                  <a:pt x="269" y="124"/>
                  <a:pt x="294" y="123"/>
                  <a:pt x="297" y="123"/>
                </a:cubicBezTo>
                <a:close/>
                <a:moveTo>
                  <a:pt x="215" y="149"/>
                </a:moveTo>
                <a:cubicBezTo>
                  <a:pt x="215" y="113"/>
                  <a:pt x="186" y="83"/>
                  <a:pt x="149" y="83"/>
                </a:cubicBezTo>
                <a:cubicBezTo>
                  <a:pt x="113" y="83"/>
                  <a:pt x="83" y="113"/>
                  <a:pt x="83" y="149"/>
                </a:cubicBezTo>
                <a:cubicBezTo>
                  <a:pt x="83" y="185"/>
                  <a:pt x="113" y="215"/>
                  <a:pt x="149" y="215"/>
                </a:cubicBezTo>
                <a:cubicBezTo>
                  <a:pt x="186" y="215"/>
                  <a:pt x="215" y="185"/>
                  <a:pt x="215" y="14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D58112B4-0B91-4A77-978B-5675042E4245}"/>
              </a:ext>
            </a:extLst>
          </p:cNvPr>
          <p:cNvSpPr>
            <a:spLocks noEditPoints="1"/>
          </p:cNvSpPr>
          <p:nvPr/>
        </p:nvSpPr>
        <p:spPr bwMode="auto">
          <a:xfrm>
            <a:off x="2104248" y="3384534"/>
            <a:ext cx="523825" cy="525623"/>
          </a:xfrm>
          <a:custGeom>
            <a:avLst/>
            <a:gdLst>
              <a:gd name="T0" fmla="*/ 108 w 109"/>
              <a:gd name="T1" fmla="*/ 45 h 109"/>
              <a:gd name="T2" fmla="*/ 108 w 109"/>
              <a:gd name="T3" fmla="*/ 65 h 109"/>
              <a:gd name="T4" fmla="*/ 93 w 109"/>
              <a:gd name="T5" fmla="*/ 71 h 109"/>
              <a:gd name="T6" fmla="*/ 101 w 109"/>
              <a:gd name="T7" fmla="*/ 86 h 109"/>
              <a:gd name="T8" fmla="*/ 85 w 109"/>
              <a:gd name="T9" fmla="*/ 101 h 109"/>
              <a:gd name="T10" fmla="*/ 70 w 109"/>
              <a:gd name="T11" fmla="*/ 94 h 109"/>
              <a:gd name="T12" fmla="*/ 65 w 109"/>
              <a:gd name="T13" fmla="*/ 109 h 109"/>
              <a:gd name="T14" fmla="*/ 44 w 109"/>
              <a:gd name="T15" fmla="*/ 109 h 109"/>
              <a:gd name="T16" fmla="*/ 38 w 109"/>
              <a:gd name="T17" fmla="*/ 93 h 109"/>
              <a:gd name="T18" fmla="*/ 23 w 109"/>
              <a:gd name="T19" fmla="*/ 101 h 109"/>
              <a:gd name="T20" fmla="*/ 8 w 109"/>
              <a:gd name="T21" fmla="*/ 85 h 109"/>
              <a:gd name="T22" fmla="*/ 15 w 109"/>
              <a:gd name="T23" fmla="*/ 75 h 109"/>
              <a:gd name="T24" fmla="*/ 15 w 109"/>
              <a:gd name="T25" fmla="*/ 75 h 109"/>
              <a:gd name="T26" fmla="*/ 15 w 109"/>
              <a:gd name="T27" fmla="*/ 75 h 109"/>
              <a:gd name="T28" fmla="*/ 14 w 109"/>
              <a:gd name="T29" fmla="*/ 70 h 109"/>
              <a:gd name="T30" fmla="*/ 13 w 109"/>
              <a:gd name="T31" fmla="*/ 67 h 109"/>
              <a:gd name="T32" fmla="*/ 10 w 109"/>
              <a:gd name="T33" fmla="*/ 60 h 109"/>
              <a:gd name="T34" fmla="*/ 0 w 109"/>
              <a:gd name="T35" fmla="*/ 60 h 109"/>
              <a:gd name="T36" fmla="*/ 0 w 109"/>
              <a:gd name="T37" fmla="*/ 45 h 109"/>
              <a:gd name="T38" fmla="*/ 15 w 109"/>
              <a:gd name="T39" fmla="*/ 40 h 109"/>
              <a:gd name="T40" fmla="*/ 10 w 109"/>
              <a:gd name="T41" fmla="*/ 23 h 109"/>
              <a:gd name="T42" fmla="*/ 22 w 109"/>
              <a:gd name="T43" fmla="*/ 10 h 109"/>
              <a:gd name="T44" fmla="*/ 39 w 109"/>
              <a:gd name="T45" fmla="*/ 16 h 109"/>
              <a:gd name="T46" fmla="*/ 44 w 109"/>
              <a:gd name="T47" fmla="*/ 0 h 109"/>
              <a:gd name="T48" fmla="*/ 63 w 109"/>
              <a:gd name="T49" fmla="*/ 0 h 109"/>
              <a:gd name="T50" fmla="*/ 70 w 109"/>
              <a:gd name="T51" fmla="*/ 16 h 109"/>
              <a:gd name="T52" fmla="*/ 86 w 109"/>
              <a:gd name="T53" fmla="*/ 10 h 109"/>
              <a:gd name="T54" fmla="*/ 99 w 109"/>
              <a:gd name="T55" fmla="*/ 24 h 109"/>
              <a:gd name="T56" fmla="*/ 93 w 109"/>
              <a:gd name="T57" fmla="*/ 40 h 109"/>
              <a:gd name="T58" fmla="*/ 108 w 109"/>
              <a:gd name="T59" fmla="*/ 45 h 109"/>
              <a:gd name="T60" fmla="*/ 78 w 109"/>
              <a:gd name="T61" fmla="*/ 55 h 109"/>
              <a:gd name="T62" fmla="*/ 54 w 109"/>
              <a:gd name="T63" fmla="*/ 31 h 109"/>
              <a:gd name="T64" fmla="*/ 30 w 109"/>
              <a:gd name="T65" fmla="*/ 55 h 109"/>
              <a:gd name="T66" fmla="*/ 54 w 109"/>
              <a:gd name="T67" fmla="*/ 79 h 109"/>
              <a:gd name="T68" fmla="*/ 78 w 109"/>
              <a:gd name="T69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9" h="109">
                <a:moveTo>
                  <a:pt x="108" y="45"/>
                </a:moveTo>
                <a:cubicBezTo>
                  <a:pt x="109" y="45"/>
                  <a:pt x="108" y="65"/>
                  <a:pt x="108" y="65"/>
                </a:cubicBezTo>
                <a:cubicBezTo>
                  <a:pt x="108" y="65"/>
                  <a:pt x="95" y="62"/>
                  <a:pt x="93" y="71"/>
                </a:cubicBezTo>
                <a:cubicBezTo>
                  <a:pt x="92" y="79"/>
                  <a:pt x="101" y="86"/>
                  <a:pt x="101" y="86"/>
                </a:cubicBezTo>
                <a:cubicBezTo>
                  <a:pt x="85" y="101"/>
                  <a:pt x="85" y="101"/>
                  <a:pt x="85" y="101"/>
                </a:cubicBezTo>
                <a:cubicBezTo>
                  <a:pt x="85" y="101"/>
                  <a:pt x="78" y="91"/>
                  <a:pt x="70" y="94"/>
                </a:cubicBezTo>
                <a:cubicBezTo>
                  <a:pt x="62" y="97"/>
                  <a:pt x="65" y="109"/>
                  <a:pt x="65" y="109"/>
                </a:cubicBezTo>
                <a:cubicBezTo>
                  <a:pt x="44" y="109"/>
                  <a:pt x="44" y="109"/>
                  <a:pt x="44" y="109"/>
                </a:cubicBezTo>
                <a:cubicBezTo>
                  <a:pt x="44" y="109"/>
                  <a:pt x="46" y="96"/>
                  <a:pt x="38" y="93"/>
                </a:cubicBezTo>
                <a:cubicBezTo>
                  <a:pt x="30" y="90"/>
                  <a:pt x="23" y="101"/>
                  <a:pt x="23" y="101"/>
                </a:cubicBezTo>
                <a:cubicBezTo>
                  <a:pt x="8" y="85"/>
                  <a:pt x="8" y="85"/>
                  <a:pt x="8" y="85"/>
                </a:cubicBezTo>
                <a:cubicBezTo>
                  <a:pt x="8" y="85"/>
                  <a:pt x="13" y="80"/>
                  <a:pt x="15" y="75"/>
                </a:cubicBezTo>
                <a:cubicBezTo>
                  <a:pt x="15" y="75"/>
                  <a:pt x="15" y="75"/>
                  <a:pt x="15" y="75"/>
                </a:cubicBezTo>
                <a:cubicBezTo>
                  <a:pt x="15" y="75"/>
                  <a:pt x="15" y="75"/>
                  <a:pt x="15" y="75"/>
                </a:cubicBezTo>
                <a:cubicBezTo>
                  <a:pt x="15" y="73"/>
                  <a:pt x="15" y="72"/>
                  <a:pt x="14" y="70"/>
                </a:cubicBezTo>
                <a:cubicBezTo>
                  <a:pt x="14" y="69"/>
                  <a:pt x="14" y="68"/>
                  <a:pt x="13" y="67"/>
                </a:cubicBezTo>
                <a:cubicBezTo>
                  <a:pt x="12" y="63"/>
                  <a:pt x="11" y="60"/>
                  <a:pt x="10" y="60"/>
                </a:cubicBezTo>
                <a:cubicBezTo>
                  <a:pt x="10" y="60"/>
                  <a:pt x="5" y="62"/>
                  <a:pt x="0" y="60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5"/>
                  <a:pt x="10" y="45"/>
                  <a:pt x="15" y="40"/>
                </a:cubicBezTo>
                <a:cubicBezTo>
                  <a:pt x="19" y="34"/>
                  <a:pt x="10" y="23"/>
                  <a:pt x="10" y="23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10"/>
                  <a:pt x="29" y="18"/>
                  <a:pt x="39" y="16"/>
                </a:cubicBezTo>
                <a:cubicBezTo>
                  <a:pt x="48" y="13"/>
                  <a:pt x="44" y="0"/>
                  <a:pt x="44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3" y="0"/>
                  <a:pt x="63" y="14"/>
                  <a:pt x="70" y="16"/>
                </a:cubicBezTo>
                <a:cubicBezTo>
                  <a:pt x="77" y="18"/>
                  <a:pt x="86" y="10"/>
                  <a:pt x="86" y="10"/>
                </a:cubicBezTo>
                <a:cubicBezTo>
                  <a:pt x="99" y="24"/>
                  <a:pt x="99" y="24"/>
                  <a:pt x="99" y="24"/>
                </a:cubicBezTo>
                <a:cubicBezTo>
                  <a:pt x="99" y="24"/>
                  <a:pt x="87" y="33"/>
                  <a:pt x="93" y="40"/>
                </a:cubicBezTo>
                <a:cubicBezTo>
                  <a:pt x="98" y="46"/>
                  <a:pt x="107" y="45"/>
                  <a:pt x="108" y="45"/>
                </a:cubicBezTo>
                <a:close/>
                <a:moveTo>
                  <a:pt x="78" y="55"/>
                </a:moveTo>
                <a:cubicBezTo>
                  <a:pt x="78" y="41"/>
                  <a:pt x="68" y="31"/>
                  <a:pt x="54" y="31"/>
                </a:cubicBezTo>
                <a:cubicBezTo>
                  <a:pt x="41" y="31"/>
                  <a:pt x="30" y="41"/>
                  <a:pt x="30" y="55"/>
                </a:cubicBezTo>
                <a:cubicBezTo>
                  <a:pt x="30" y="68"/>
                  <a:pt x="41" y="79"/>
                  <a:pt x="54" y="79"/>
                </a:cubicBezTo>
                <a:cubicBezTo>
                  <a:pt x="68" y="79"/>
                  <a:pt x="78" y="68"/>
                  <a:pt x="78" y="55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Freeform 15">
            <a:extLst>
              <a:ext uri="{FF2B5EF4-FFF2-40B4-BE49-F238E27FC236}">
                <a16:creationId xmlns:a16="http://schemas.microsoft.com/office/drawing/2014/main" id="{BDD9A74B-C715-4464-8E07-8AA6470E3D99}"/>
              </a:ext>
            </a:extLst>
          </p:cNvPr>
          <p:cNvSpPr>
            <a:spLocks/>
          </p:cNvSpPr>
          <p:nvPr/>
        </p:nvSpPr>
        <p:spPr bwMode="auto">
          <a:xfrm>
            <a:off x="2469371" y="2920984"/>
            <a:ext cx="45719" cy="45719"/>
          </a:xfrm>
          <a:custGeom>
            <a:avLst/>
            <a:gdLst>
              <a:gd name="T0" fmla="*/ 4 w 4"/>
              <a:gd name="T1" fmla="*/ 5 h 5"/>
              <a:gd name="T2" fmla="*/ 0 w 4"/>
              <a:gd name="T3" fmla="*/ 0 h 5"/>
              <a:gd name="T4" fmla="*/ 4 w 4"/>
              <a:gd name="T5" fmla="*/ 0 h 5"/>
              <a:gd name="T6" fmla="*/ 4 w 4"/>
              <a:gd name="T7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5">
                <a:moveTo>
                  <a:pt x="4" y="5"/>
                </a:moveTo>
                <a:cubicBezTo>
                  <a:pt x="0" y="0"/>
                  <a:pt x="0" y="0"/>
                  <a:pt x="0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0"/>
                  <a:pt x="4" y="2"/>
                  <a:pt x="4" y="5"/>
                </a:cubicBez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E784B08-CB18-45B8-B216-1FC223F565BF}"/>
              </a:ext>
            </a:extLst>
          </p:cNvPr>
          <p:cNvSpPr>
            <a:spLocks/>
          </p:cNvSpPr>
          <p:nvPr/>
        </p:nvSpPr>
        <p:spPr bwMode="auto">
          <a:xfrm>
            <a:off x="4582337" y="3138471"/>
            <a:ext cx="1764626" cy="2883946"/>
          </a:xfrm>
          <a:custGeom>
            <a:avLst/>
            <a:gdLst>
              <a:gd name="T0" fmla="*/ 288 w 367"/>
              <a:gd name="T1" fmla="*/ 298 h 598"/>
              <a:gd name="T2" fmla="*/ 262 w 367"/>
              <a:gd name="T3" fmla="*/ 300 h 598"/>
              <a:gd name="T4" fmla="*/ 255 w 367"/>
              <a:gd name="T5" fmla="*/ 276 h 598"/>
              <a:gd name="T6" fmla="*/ 319 w 367"/>
              <a:gd name="T7" fmla="*/ 257 h 598"/>
              <a:gd name="T8" fmla="*/ 281 w 367"/>
              <a:gd name="T9" fmla="*/ 206 h 598"/>
              <a:gd name="T10" fmla="*/ 271 w 367"/>
              <a:gd name="T11" fmla="*/ 216 h 598"/>
              <a:gd name="T12" fmla="*/ 293 w 367"/>
              <a:gd name="T13" fmla="*/ 247 h 598"/>
              <a:gd name="T14" fmla="*/ 243 w 367"/>
              <a:gd name="T15" fmla="*/ 267 h 598"/>
              <a:gd name="T16" fmla="*/ 255 w 367"/>
              <a:gd name="T17" fmla="*/ 314 h 598"/>
              <a:gd name="T18" fmla="*/ 287 w 367"/>
              <a:gd name="T19" fmla="*/ 312 h 598"/>
              <a:gd name="T20" fmla="*/ 283 w 367"/>
              <a:gd name="T21" fmla="*/ 343 h 598"/>
              <a:gd name="T22" fmla="*/ 267 w 367"/>
              <a:gd name="T23" fmla="*/ 598 h 598"/>
              <a:gd name="T24" fmla="*/ 243 w 367"/>
              <a:gd name="T25" fmla="*/ 598 h 598"/>
              <a:gd name="T26" fmla="*/ 211 w 367"/>
              <a:gd name="T27" fmla="*/ 350 h 598"/>
              <a:gd name="T28" fmla="*/ 163 w 367"/>
              <a:gd name="T29" fmla="*/ 598 h 598"/>
              <a:gd name="T30" fmla="*/ 132 w 367"/>
              <a:gd name="T31" fmla="*/ 598 h 598"/>
              <a:gd name="T32" fmla="*/ 159 w 367"/>
              <a:gd name="T33" fmla="*/ 358 h 598"/>
              <a:gd name="T34" fmla="*/ 144 w 367"/>
              <a:gd name="T35" fmla="*/ 223 h 598"/>
              <a:gd name="T36" fmla="*/ 115 w 367"/>
              <a:gd name="T37" fmla="*/ 182 h 598"/>
              <a:gd name="T38" fmla="*/ 34 w 367"/>
              <a:gd name="T39" fmla="*/ 127 h 598"/>
              <a:gd name="T40" fmla="*/ 0 w 367"/>
              <a:gd name="T41" fmla="*/ 10 h 598"/>
              <a:gd name="T42" fmla="*/ 31 w 367"/>
              <a:gd name="T43" fmla="*/ 0 h 598"/>
              <a:gd name="T44" fmla="*/ 65 w 367"/>
              <a:gd name="T45" fmla="*/ 113 h 598"/>
              <a:gd name="T46" fmla="*/ 159 w 367"/>
              <a:gd name="T47" fmla="*/ 144 h 598"/>
              <a:gd name="T48" fmla="*/ 159 w 367"/>
              <a:gd name="T49" fmla="*/ 144 h 598"/>
              <a:gd name="T50" fmla="*/ 204 w 367"/>
              <a:gd name="T51" fmla="*/ 182 h 598"/>
              <a:gd name="T52" fmla="*/ 186 w 367"/>
              <a:gd name="T53" fmla="*/ 242 h 598"/>
              <a:gd name="T54" fmla="*/ 204 w 367"/>
              <a:gd name="T55" fmla="*/ 267 h 598"/>
              <a:gd name="T56" fmla="*/ 224 w 367"/>
              <a:gd name="T57" fmla="*/ 240 h 598"/>
              <a:gd name="T58" fmla="*/ 204 w 367"/>
              <a:gd name="T59" fmla="*/ 182 h 598"/>
              <a:gd name="T60" fmla="*/ 224 w 367"/>
              <a:gd name="T61" fmla="*/ 142 h 598"/>
              <a:gd name="T62" fmla="*/ 305 w 367"/>
              <a:gd name="T63" fmla="*/ 170 h 598"/>
              <a:gd name="T64" fmla="*/ 353 w 367"/>
              <a:gd name="T65" fmla="*/ 250 h 598"/>
              <a:gd name="T66" fmla="*/ 331 w 367"/>
              <a:gd name="T67" fmla="*/ 293 h 598"/>
              <a:gd name="T68" fmla="*/ 288 w 367"/>
              <a:gd name="T69" fmla="*/ 298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7" h="598">
                <a:moveTo>
                  <a:pt x="288" y="298"/>
                </a:moveTo>
                <a:cubicBezTo>
                  <a:pt x="273" y="299"/>
                  <a:pt x="262" y="300"/>
                  <a:pt x="262" y="300"/>
                </a:cubicBezTo>
                <a:cubicBezTo>
                  <a:pt x="255" y="276"/>
                  <a:pt x="255" y="276"/>
                  <a:pt x="255" y="276"/>
                </a:cubicBezTo>
                <a:cubicBezTo>
                  <a:pt x="319" y="257"/>
                  <a:pt x="319" y="257"/>
                  <a:pt x="319" y="257"/>
                </a:cubicBezTo>
                <a:cubicBezTo>
                  <a:pt x="281" y="206"/>
                  <a:pt x="281" y="206"/>
                  <a:pt x="281" y="206"/>
                </a:cubicBezTo>
                <a:cubicBezTo>
                  <a:pt x="271" y="216"/>
                  <a:pt x="271" y="216"/>
                  <a:pt x="271" y="216"/>
                </a:cubicBezTo>
                <a:cubicBezTo>
                  <a:pt x="293" y="247"/>
                  <a:pt x="293" y="247"/>
                  <a:pt x="293" y="247"/>
                </a:cubicBezTo>
                <a:cubicBezTo>
                  <a:pt x="243" y="267"/>
                  <a:pt x="243" y="267"/>
                  <a:pt x="243" y="267"/>
                </a:cubicBezTo>
                <a:cubicBezTo>
                  <a:pt x="255" y="314"/>
                  <a:pt x="255" y="314"/>
                  <a:pt x="255" y="314"/>
                </a:cubicBezTo>
                <a:cubicBezTo>
                  <a:pt x="287" y="312"/>
                  <a:pt x="287" y="312"/>
                  <a:pt x="287" y="312"/>
                </a:cubicBezTo>
                <a:cubicBezTo>
                  <a:pt x="283" y="343"/>
                  <a:pt x="283" y="343"/>
                  <a:pt x="283" y="343"/>
                </a:cubicBezTo>
                <a:cubicBezTo>
                  <a:pt x="267" y="598"/>
                  <a:pt x="267" y="598"/>
                  <a:pt x="267" y="598"/>
                </a:cubicBezTo>
                <a:cubicBezTo>
                  <a:pt x="243" y="598"/>
                  <a:pt x="243" y="598"/>
                  <a:pt x="243" y="598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163" y="598"/>
                  <a:pt x="163" y="598"/>
                  <a:pt x="163" y="598"/>
                </a:cubicBezTo>
                <a:cubicBezTo>
                  <a:pt x="132" y="598"/>
                  <a:pt x="132" y="598"/>
                  <a:pt x="132" y="598"/>
                </a:cubicBezTo>
                <a:cubicBezTo>
                  <a:pt x="159" y="358"/>
                  <a:pt x="159" y="358"/>
                  <a:pt x="159" y="358"/>
                </a:cubicBezTo>
                <a:cubicBezTo>
                  <a:pt x="159" y="358"/>
                  <a:pt x="154" y="252"/>
                  <a:pt x="144" y="223"/>
                </a:cubicBezTo>
                <a:cubicBezTo>
                  <a:pt x="135" y="194"/>
                  <a:pt x="115" y="182"/>
                  <a:pt x="115" y="182"/>
                </a:cubicBezTo>
                <a:cubicBezTo>
                  <a:pt x="46" y="166"/>
                  <a:pt x="34" y="127"/>
                  <a:pt x="34" y="127"/>
                </a:cubicBezTo>
                <a:cubicBezTo>
                  <a:pt x="0" y="10"/>
                  <a:pt x="0" y="10"/>
                  <a:pt x="0" y="1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55" y="89"/>
                  <a:pt x="65" y="113"/>
                </a:cubicBezTo>
                <a:cubicBezTo>
                  <a:pt x="72" y="130"/>
                  <a:pt x="128" y="140"/>
                  <a:pt x="159" y="144"/>
                </a:cubicBezTo>
                <a:cubicBezTo>
                  <a:pt x="159" y="144"/>
                  <a:pt x="159" y="144"/>
                  <a:pt x="159" y="144"/>
                </a:cubicBezTo>
                <a:cubicBezTo>
                  <a:pt x="204" y="182"/>
                  <a:pt x="204" y="182"/>
                  <a:pt x="204" y="182"/>
                </a:cubicBezTo>
                <a:cubicBezTo>
                  <a:pt x="186" y="242"/>
                  <a:pt x="186" y="242"/>
                  <a:pt x="186" y="242"/>
                </a:cubicBezTo>
                <a:cubicBezTo>
                  <a:pt x="204" y="267"/>
                  <a:pt x="204" y="267"/>
                  <a:pt x="204" y="267"/>
                </a:cubicBezTo>
                <a:cubicBezTo>
                  <a:pt x="224" y="240"/>
                  <a:pt x="224" y="240"/>
                  <a:pt x="224" y="240"/>
                </a:cubicBezTo>
                <a:cubicBezTo>
                  <a:pt x="204" y="182"/>
                  <a:pt x="204" y="182"/>
                  <a:pt x="204" y="182"/>
                </a:cubicBezTo>
                <a:cubicBezTo>
                  <a:pt x="224" y="142"/>
                  <a:pt x="224" y="142"/>
                  <a:pt x="224" y="142"/>
                </a:cubicBezTo>
                <a:cubicBezTo>
                  <a:pt x="252" y="142"/>
                  <a:pt x="286" y="148"/>
                  <a:pt x="305" y="170"/>
                </a:cubicBezTo>
                <a:cubicBezTo>
                  <a:pt x="341" y="214"/>
                  <a:pt x="353" y="250"/>
                  <a:pt x="353" y="250"/>
                </a:cubicBezTo>
                <a:cubicBezTo>
                  <a:pt x="353" y="250"/>
                  <a:pt x="367" y="288"/>
                  <a:pt x="331" y="293"/>
                </a:cubicBezTo>
                <a:cubicBezTo>
                  <a:pt x="316" y="295"/>
                  <a:pt x="300" y="297"/>
                  <a:pt x="288" y="29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Oval 17">
            <a:extLst>
              <a:ext uri="{FF2B5EF4-FFF2-40B4-BE49-F238E27FC236}">
                <a16:creationId xmlns:a16="http://schemas.microsoft.com/office/drawing/2014/main" id="{604C4F64-B9B3-4337-AEE6-E1A45275C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874" y="3227373"/>
            <a:ext cx="571726" cy="573688"/>
          </a:xfrm>
          <a:prstGeom prst="ellipse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776DE317-CF34-4B97-BAE9-250510B6D094}"/>
              </a:ext>
            </a:extLst>
          </p:cNvPr>
          <p:cNvSpPr>
            <a:spLocks/>
          </p:cNvSpPr>
          <p:nvPr/>
        </p:nvSpPr>
        <p:spPr bwMode="auto">
          <a:xfrm>
            <a:off x="5501499" y="4036996"/>
            <a:ext cx="182334" cy="409334"/>
          </a:xfrm>
          <a:custGeom>
            <a:avLst/>
            <a:gdLst>
              <a:gd name="T0" fmla="*/ 56 w 118"/>
              <a:gd name="T1" fmla="*/ 0 h 264"/>
              <a:gd name="T2" fmla="*/ 118 w 118"/>
              <a:gd name="T3" fmla="*/ 180 h 264"/>
              <a:gd name="T4" fmla="*/ 56 w 118"/>
              <a:gd name="T5" fmla="*/ 264 h 264"/>
              <a:gd name="T6" fmla="*/ 0 w 118"/>
              <a:gd name="T7" fmla="*/ 186 h 264"/>
              <a:gd name="T8" fmla="*/ 56 w 118"/>
              <a:gd name="T9" fmla="*/ 0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" h="264">
                <a:moveTo>
                  <a:pt x="56" y="0"/>
                </a:moveTo>
                <a:lnTo>
                  <a:pt x="118" y="180"/>
                </a:lnTo>
                <a:lnTo>
                  <a:pt x="56" y="264"/>
                </a:lnTo>
                <a:lnTo>
                  <a:pt x="0" y="186"/>
                </a:lnTo>
                <a:lnTo>
                  <a:pt x="56" y="0"/>
                </a:ln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9">
            <a:extLst>
              <a:ext uri="{FF2B5EF4-FFF2-40B4-BE49-F238E27FC236}">
                <a16:creationId xmlns:a16="http://schemas.microsoft.com/office/drawing/2014/main" id="{A091339F-97FA-424B-B0B8-FF414633F3D3}"/>
              </a:ext>
            </a:extLst>
          </p:cNvPr>
          <p:cNvSpPr>
            <a:spLocks/>
          </p:cNvSpPr>
          <p:nvPr/>
        </p:nvSpPr>
        <p:spPr bwMode="auto">
          <a:xfrm>
            <a:off x="904097" y="2001821"/>
            <a:ext cx="1182083" cy="1190790"/>
          </a:xfrm>
          <a:custGeom>
            <a:avLst/>
            <a:gdLst>
              <a:gd name="T0" fmla="*/ 123 w 246"/>
              <a:gd name="T1" fmla="*/ 120 h 247"/>
              <a:gd name="T2" fmla="*/ 123 w 246"/>
              <a:gd name="T3" fmla="*/ 120 h 247"/>
              <a:gd name="T4" fmla="*/ 183 w 246"/>
              <a:gd name="T5" fmla="*/ 140 h 247"/>
              <a:gd name="T6" fmla="*/ 232 w 246"/>
              <a:gd name="T7" fmla="*/ 81 h 247"/>
              <a:gd name="T8" fmla="*/ 232 w 246"/>
              <a:gd name="T9" fmla="*/ 81 h 247"/>
              <a:gd name="T10" fmla="*/ 213 w 246"/>
              <a:gd name="T11" fmla="*/ 193 h 247"/>
              <a:gd name="T12" fmla="*/ 75 w 246"/>
              <a:gd name="T13" fmla="*/ 225 h 247"/>
              <a:gd name="T14" fmla="*/ 92 w 246"/>
              <a:gd name="T15" fmla="*/ 204 h 247"/>
              <a:gd name="T16" fmla="*/ 89 w 246"/>
              <a:gd name="T17" fmla="*/ 182 h 247"/>
              <a:gd name="T18" fmla="*/ 55 w 246"/>
              <a:gd name="T19" fmla="*/ 154 h 247"/>
              <a:gd name="T20" fmla="*/ 33 w 246"/>
              <a:gd name="T21" fmla="*/ 156 h 247"/>
              <a:gd name="T22" fmla="*/ 20 w 246"/>
              <a:gd name="T23" fmla="*/ 172 h 247"/>
              <a:gd name="T24" fmla="*/ 34 w 246"/>
              <a:gd name="T25" fmla="*/ 46 h 247"/>
              <a:gd name="T26" fmla="*/ 140 w 246"/>
              <a:gd name="T27" fmla="*/ 5 h 247"/>
              <a:gd name="T28" fmla="*/ 91 w 246"/>
              <a:gd name="T29" fmla="*/ 64 h 247"/>
              <a:gd name="T30" fmla="*/ 123 w 246"/>
              <a:gd name="T31" fmla="*/ 12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6" h="247">
                <a:moveTo>
                  <a:pt x="123" y="120"/>
                </a:moveTo>
                <a:cubicBezTo>
                  <a:pt x="123" y="120"/>
                  <a:pt x="123" y="120"/>
                  <a:pt x="123" y="120"/>
                </a:cubicBezTo>
                <a:cubicBezTo>
                  <a:pt x="158" y="148"/>
                  <a:pt x="183" y="140"/>
                  <a:pt x="183" y="140"/>
                </a:cubicBezTo>
                <a:cubicBezTo>
                  <a:pt x="232" y="81"/>
                  <a:pt x="232" y="81"/>
                  <a:pt x="232" y="81"/>
                </a:cubicBezTo>
                <a:cubicBezTo>
                  <a:pt x="232" y="81"/>
                  <a:pt x="232" y="81"/>
                  <a:pt x="232" y="81"/>
                </a:cubicBezTo>
                <a:cubicBezTo>
                  <a:pt x="246" y="118"/>
                  <a:pt x="240" y="161"/>
                  <a:pt x="213" y="193"/>
                </a:cubicBezTo>
                <a:cubicBezTo>
                  <a:pt x="179" y="235"/>
                  <a:pt x="121" y="247"/>
                  <a:pt x="75" y="225"/>
                </a:cubicBezTo>
                <a:cubicBezTo>
                  <a:pt x="92" y="204"/>
                  <a:pt x="92" y="204"/>
                  <a:pt x="92" y="204"/>
                </a:cubicBezTo>
                <a:cubicBezTo>
                  <a:pt x="97" y="197"/>
                  <a:pt x="96" y="187"/>
                  <a:pt x="89" y="182"/>
                </a:cubicBezTo>
                <a:cubicBezTo>
                  <a:pt x="55" y="154"/>
                  <a:pt x="55" y="154"/>
                  <a:pt x="55" y="154"/>
                </a:cubicBezTo>
                <a:cubicBezTo>
                  <a:pt x="49" y="148"/>
                  <a:pt x="38" y="149"/>
                  <a:pt x="33" y="156"/>
                </a:cubicBezTo>
                <a:cubicBezTo>
                  <a:pt x="20" y="172"/>
                  <a:pt x="20" y="172"/>
                  <a:pt x="20" y="172"/>
                </a:cubicBezTo>
                <a:cubicBezTo>
                  <a:pt x="0" y="132"/>
                  <a:pt x="4" y="83"/>
                  <a:pt x="34" y="46"/>
                </a:cubicBezTo>
                <a:cubicBezTo>
                  <a:pt x="60" y="14"/>
                  <a:pt x="101" y="0"/>
                  <a:pt x="140" y="5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64"/>
                  <a:pt x="88" y="91"/>
                  <a:pt x="123" y="12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0">
            <a:extLst>
              <a:ext uri="{FF2B5EF4-FFF2-40B4-BE49-F238E27FC236}">
                <a16:creationId xmlns:a16="http://schemas.microsoft.com/office/drawing/2014/main" id="{56CAB001-E040-45CD-BA75-3D815CDCBD77}"/>
              </a:ext>
            </a:extLst>
          </p:cNvPr>
          <p:cNvSpPr>
            <a:spLocks/>
          </p:cNvSpPr>
          <p:nvPr/>
        </p:nvSpPr>
        <p:spPr bwMode="auto">
          <a:xfrm>
            <a:off x="478647" y="3789346"/>
            <a:ext cx="1163541" cy="2580046"/>
          </a:xfrm>
          <a:custGeom>
            <a:avLst/>
            <a:gdLst>
              <a:gd name="T0" fmla="*/ 234 w 242"/>
              <a:gd name="T1" fmla="*/ 27 h 535"/>
              <a:gd name="T2" fmla="*/ 234 w 242"/>
              <a:gd name="T3" fmla="*/ 95 h 535"/>
              <a:gd name="T4" fmla="*/ 173 w 242"/>
              <a:gd name="T5" fmla="*/ 167 h 535"/>
              <a:gd name="T6" fmla="*/ 156 w 242"/>
              <a:gd name="T7" fmla="*/ 223 h 535"/>
              <a:gd name="T8" fmla="*/ 156 w 242"/>
              <a:gd name="T9" fmla="*/ 300 h 535"/>
              <a:gd name="T10" fmla="*/ 173 w 242"/>
              <a:gd name="T11" fmla="*/ 535 h 535"/>
              <a:gd name="T12" fmla="*/ 141 w 242"/>
              <a:gd name="T13" fmla="*/ 535 h 535"/>
              <a:gd name="T14" fmla="*/ 89 w 242"/>
              <a:gd name="T15" fmla="*/ 314 h 535"/>
              <a:gd name="T16" fmla="*/ 54 w 242"/>
              <a:gd name="T17" fmla="*/ 535 h 535"/>
              <a:gd name="T18" fmla="*/ 16 w 242"/>
              <a:gd name="T19" fmla="*/ 535 h 535"/>
              <a:gd name="T20" fmla="*/ 39 w 242"/>
              <a:gd name="T21" fmla="*/ 314 h 535"/>
              <a:gd name="T22" fmla="*/ 43 w 242"/>
              <a:gd name="T23" fmla="*/ 167 h 535"/>
              <a:gd name="T24" fmla="*/ 29 w 242"/>
              <a:gd name="T25" fmla="*/ 130 h 535"/>
              <a:gd name="T26" fmla="*/ 5 w 242"/>
              <a:gd name="T27" fmla="*/ 50 h 535"/>
              <a:gd name="T28" fmla="*/ 5 w 242"/>
              <a:gd name="T29" fmla="*/ 0 h 535"/>
              <a:gd name="T30" fmla="*/ 18 w 242"/>
              <a:gd name="T31" fmla="*/ 11 h 535"/>
              <a:gd name="T32" fmla="*/ 34 w 242"/>
              <a:gd name="T33" fmla="*/ 14 h 535"/>
              <a:gd name="T34" fmla="*/ 34 w 242"/>
              <a:gd name="T35" fmla="*/ 27 h 535"/>
              <a:gd name="T36" fmla="*/ 86 w 242"/>
              <a:gd name="T37" fmla="*/ 108 h 535"/>
              <a:gd name="T38" fmla="*/ 121 w 242"/>
              <a:gd name="T39" fmla="*/ 156 h 535"/>
              <a:gd name="T40" fmla="*/ 103 w 242"/>
              <a:gd name="T41" fmla="*/ 206 h 535"/>
              <a:gd name="T42" fmla="*/ 125 w 242"/>
              <a:gd name="T43" fmla="*/ 235 h 535"/>
              <a:gd name="T44" fmla="*/ 141 w 242"/>
              <a:gd name="T45" fmla="*/ 208 h 535"/>
              <a:gd name="T46" fmla="*/ 121 w 242"/>
              <a:gd name="T47" fmla="*/ 156 h 535"/>
              <a:gd name="T48" fmla="*/ 141 w 242"/>
              <a:gd name="T49" fmla="*/ 127 h 535"/>
              <a:gd name="T50" fmla="*/ 173 w 242"/>
              <a:gd name="T51" fmla="*/ 119 h 535"/>
              <a:gd name="T52" fmla="*/ 210 w 242"/>
              <a:gd name="T53" fmla="*/ 76 h 535"/>
              <a:gd name="T54" fmla="*/ 210 w 242"/>
              <a:gd name="T55" fmla="*/ 27 h 535"/>
              <a:gd name="T56" fmla="*/ 234 w 242"/>
              <a:gd name="T57" fmla="*/ 27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42" h="535">
                <a:moveTo>
                  <a:pt x="234" y="27"/>
                </a:moveTo>
                <a:cubicBezTo>
                  <a:pt x="234" y="27"/>
                  <a:pt x="242" y="61"/>
                  <a:pt x="234" y="95"/>
                </a:cubicBezTo>
                <a:cubicBezTo>
                  <a:pt x="226" y="129"/>
                  <a:pt x="173" y="167"/>
                  <a:pt x="173" y="167"/>
                </a:cubicBezTo>
                <a:cubicBezTo>
                  <a:pt x="173" y="167"/>
                  <a:pt x="156" y="172"/>
                  <a:pt x="156" y="223"/>
                </a:cubicBezTo>
                <a:cubicBezTo>
                  <a:pt x="156" y="273"/>
                  <a:pt x="156" y="300"/>
                  <a:pt x="156" y="300"/>
                </a:cubicBezTo>
                <a:cubicBezTo>
                  <a:pt x="173" y="535"/>
                  <a:pt x="173" y="535"/>
                  <a:pt x="173" y="535"/>
                </a:cubicBezTo>
                <a:cubicBezTo>
                  <a:pt x="141" y="535"/>
                  <a:pt x="141" y="535"/>
                  <a:pt x="141" y="535"/>
                </a:cubicBezTo>
                <a:cubicBezTo>
                  <a:pt x="89" y="314"/>
                  <a:pt x="89" y="314"/>
                  <a:pt x="89" y="314"/>
                </a:cubicBezTo>
                <a:cubicBezTo>
                  <a:pt x="54" y="535"/>
                  <a:pt x="54" y="535"/>
                  <a:pt x="54" y="535"/>
                </a:cubicBezTo>
                <a:cubicBezTo>
                  <a:pt x="16" y="535"/>
                  <a:pt x="16" y="535"/>
                  <a:pt x="16" y="535"/>
                </a:cubicBezTo>
                <a:cubicBezTo>
                  <a:pt x="39" y="314"/>
                  <a:pt x="39" y="314"/>
                  <a:pt x="39" y="314"/>
                </a:cubicBezTo>
                <a:cubicBezTo>
                  <a:pt x="39" y="314"/>
                  <a:pt x="46" y="192"/>
                  <a:pt x="43" y="167"/>
                </a:cubicBezTo>
                <a:cubicBezTo>
                  <a:pt x="41" y="143"/>
                  <a:pt x="29" y="130"/>
                  <a:pt x="29" y="130"/>
                </a:cubicBezTo>
                <a:cubicBezTo>
                  <a:pt x="0" y="95"/>
                  <a:pt x="5" y="50"/>
                  <a:pt x="5" y="50"/>
                </a:cubicBezTo>
                <a:cubicBezTo>
                  <a:pt x="5" y="0"/>
                  <a:pt x="5" y="0"/>
                  <a:pt x="5" y="0"/>
                </a:cubicBezTo>
                <a:cubicBezTo>
                  <a:pt x="18" y="11"/>
                  <a:pt x="18" y="11"/>
                  <a:pt x="18" y="11"/>
                </a:cubicBezTo>
                <a:cubicBezTo>
                  <a:pt x="23" y="15"/>
                  <a:pt x="29" y="16"/>
                  <a:pt x="34" y="14"/>
                </a:cubicBezTo>
                <a:cubicBezTo>
                  <a:pt x="34" y="18"/>
                  <a:pt x="34" y="23"/>
                  <a:pt x="34" y="27"/>
                </a:cubicBezTo>
                <a:cubicBezTo>
                  <a:pt x="34" y="71"/>
                  <a:pt x="63" y="96"/>
                  <a:pt x="86" y="108"/>
                </a:cubicBezTo>
                <a:cubicBezTo>
                  <a:pt x="121" y="156"/>
                  <a:pt x="121" y="156"/>
                  <a:pt x="121" y="156"/>
                </a:cubicBezTo>
                <a:cubicBezTo>
                  <a:pt x="103" y="206"/>
                  <a:pt x="103" y="206"/>
                  <a:pt x="103" y="206"/>
                </a:cubicBezTo>
                <a:cubicBezTo>
                  <a:pt x="125" y="235"/>
                  <a:pt x="125" y="235"/>
                  <a:pt x="125" y="235"/>
                </a:cubicBezTo>
                <a:cubicBezTo>
                  <a:pt x="141" y="208"/>
                  <a:pt x="141" y="208"/>
                  <a:pt x="141" y="208"/>
                </a:cubicBezTo>
                <a:cubicBezTo>
                  <a:pt x="121" y="156"/>
                  <a:pt x="121" y="156"/>
                  <a:pt x="121" y="156"/>
                </a:cubicBezTo>
                <a:cubicBezTo>
                  <a:pt x="141" y="127"/>
                  <a:pt x="141" y="127"/>
                  <a:pt x="141" y="127"/>
                </a:cubicBezTo>
                <a:cubicBezTo>
                  <a:pt x="150" y="128"/>
                  <a:pt x="161" y="126"/>
                  <a:pt x="173" y="119"/>
                </a:cubicBezTo>
                <a:cubicBezTo>
                  <a:pt x="204" y="100"/>
                  <a:pt x="210" y="76"/>
                  <a:pt x="210" y="76"/>
                </a:cubicBezTo>
                <a:cubicBezTo>
                  <a:pt x="210" y="27"/>
                  <a:pt x="210" y="27"/>
                  <a:pt x="210" y="27"/>
                </a:cubicBezTo>
                <a:lnTo>
                  <a:pt x="234" y="2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Freeform 21">
            <a:extLst>
              <a:ext uri="{FF2B5EF4-FFF2-40B4-BE49-F238E27FC236}">
                <a16:creationId xmlns:a16="http://schemas.microsoft.com/office/drawing/2014/main" id="{91F3BDFF-BC28-45AB-93EE-E9AEDF8E6A6B}"/>
              </a:ext>
            </a:extLst>
          </p:cNvPr>
          <p:cNvSpPr>
            <a:spLocks/>
          </p:cNvSpPr>
          <p:nvPr/>
        </p:nvSpPr>
        <p:spPr bwMode="auto">
          <a:xfrm>
            <a:off x="1002523" y="2732071"/>
            <a:ext cx="369305" cy="372122"/>
          </a:xfrm>
          <a:custGeom>
            <a:avLst/>
            <a:gdLst>
              <a:gd name="T0" fmla="*/ 69 w 77"/>
              <a:gd name="T1" fmla="*/ 34 h 77"/>
              <a:gd name="T2" fmla="*/ 72 w 77"/>
              <a:gd name="T3" fmla="*/ 56 h 77"/>
              <a:gd name="T4" fmla="*/ 55 w 77"/>
              <a:gd name="T5" fmla="*/ 77 h 77"/>
              <a:gd name="T6" fmla="*/ 47 w 77"/>
              <a:gd name="T7" fmla="*/ 73 h 77"/>
              <a:gd name="T8" fmla="*/ 59 w 77"/>
              <a:gd name="T9" fmla="*/ 58 h 77"/>
              <a:gd name="T10" fmla="*/ 59 w 77"/>
              <a:gd name="T11" fmla="*/ 39 h 77"/>
              <a:gd name="T12" fmla="*/ 33 w 77"/>
              <a:gd name="T13" fmla="*/ 17 h 77"/>
              <a:gd name="T14" fmla="*/ 13 w 77"/>
              <a:gd name="T15" fmla="*/ 20 h 77"/>
              <a:gd name="T16" fmla="*/ 4 w 77"/>
              <a:gd name="T17" fmla="*/ 32 h 77"/>
              <a:gd name="T18" fmla="*/ 0 w 77"/>
              <a:gd name="T19" fmla="*/ 24 h 77"/>
              <a:gd name="T20" fmla="*/ 13 w 77"/>
              <a:gd name="T21" fmla="*/ 8 h 77"/>
              <a:gd name="T22" fmla="*/ 35 w 77"/>
              <a:gd name="T23" fmla="*/ 6 h 77"/>
              <a:gd name="T24" fmla="*/ 69 w 77"/>
              <a:gd name="T25" fmla="*/ 3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69" y="34"/>
                </a:moveTo>
                <a:cubicBezTo>
                  <a:pt x="76" y="39"/>
                  <a:pt x="77" y="49"/>
                  <a:pt x="72" y="56"/>
                </a:cubicBezTo>
                <a:cubicBezTo>
                  <a:pt x="55" y="77"/>
                  <a:pt x="55" y="77"/>
                  <a:pt x="55" y="77"/>
                </a:cubicBezTo>
                <a:cubicBezTo>
                  <a:pt x="52" y="76"/>
                  <a:pt x="50" y="75"/>
                  <a:pt x="47" y="73"/>
                </a:cubicBezTo>
                <a:cubicBezTo>
                  <a:pt x="59" y="58"/>
                  <a:pt x="59" y="58"/>
                  <a:pt x="59" y="58"/>
                </a:cubicBezTo>
                <a:cubicBezTo>
                  <a:pt x="64" y="52"/>
                  <a:pt x="64" y="43"/>
                  <a:pt x="59" y="39"/>
                </a:cubicBezTo>
                <a:cubicBezTo>
                  <a:pt x="33" y="17"/>
                  <a:pt x="33" y="17"/>
                  <a:pt x="33" y="17"/>
                </a:cubicBezTo>
                <a:cubicBezTo>
                  <a:pt x="27" y="13"/>
                  <a:pt x="18" y="14"/>
                  <a:pt x="13" y="20"/>
                </a:cubicBezTo>
                <a:cubicBezTo>
                  <a:pt x="4" y="32"/>
                  <a:pt x="4" y="32"/>
                  <a:pt x="4" y="32"/>
                </a:cubicBezTo>
                <a:cubicBezTo>
                  <a:pt x="3" y="29"/>
                  <a:pt x="1" y="26"/>
                  <a:pt x="0" y="24"/>
                </a:cubicBezTo>
                <a:cubicBezTo>
                  <a:pt x="13" y="8"/>
                  <a:pt x="13" y="8"/>
                  <a:pt x="13" y="8"/>
                </a:cubicBezTo>
                <a:cubicBezTo>
                  <a:pt x="18" y="1"/>
                  <a:pt x="29" y="0"/>
                  <a:pt x="35" y="6"/>
                </a:cubicBezTo>
                <a:lnTo>
                  <a:pt x="69" y="34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2">
            <a:extLst>
              <a:ext uri="{FF2B5EF4-FFF2-40B4-BE49-F238E27FC236}">
                <a16:creationId xmlns:a16="http://schemas.microsoft.com/office/drawing/2014/main" id="{DEFC3268-F54D-4EA8-A3FC-7C600EEB2120}"/>
              </a:ext>
            </a:extLst>
          </p:cNvPr>
          <p:cNvSpPr>
            <a:spLocks/>
          </p:cNvSpPr>
          <p:nvPr/>
        </p:nvSpPr>
        <p:spPr bwMode="auto">
          <a:xfrm>
            <a:off x="1021574" y="2797160"/>
            <a:ext cx="288954" cy="289946"/>
          </a:xfrm>
          <a:custGeom>
            <a:avLst/>
            <a:gdLst>
              <a:gd name="T0" fmla="*/ 55 w 60"/>
              <a:gd name="T1" fmla="*/ 26 h 60"/>
              <a:gd name="T2" fmla="*/ 55 w 60"/>
              <a:gd name="T3" fmla="*/ 45 h 60"/>
              <a:gd name="T4" fmla="*/ 43 w 60"/>
              <a:gd name="T5" fmla="*/ 60 h 60"/>
              <a:gd name="T6" fmla="*/ 26 w 60"/>
              <a:gd name="T7" fmla="*/ 48 h 60"/>
              <a:gd name="T8" fmla="*/ 0 w 60"/>
              <a:gd name="T9" fmla="*/ 19 h 60"/>
              <a:gd name="T10" fmla="*/ 9 w 60"/>
              <a:gd name="T11" fmla="*/ 7 h 60"/>
              <a:gd name="T12" fmla="*/ 29 w 60"/>
              <a:gd name="T13" fmla="*/ 4 h 60"/>
              <a:gd name="T14" fmla="*/ 55 w 60"/>
              <a:gd name="T15" fmla="*/ 26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0" h="60">
                <a:moveTo>
                  <a:pt x="55" y="26"/>
                </a:moveTo>
                <a:cubicBezTo>
                  <a:pt x="60" y="30"/>
                  <a:pt x="60" y="39"/>
                  <a:pt x="55" y="45"/>
                </a:cubicBezTo>
                <a:cubicBezTo>
                  <a:pt x="43" y="60"/>
                  <a:pt x="43" y="60"/>
                  <a:pt x="43" y="60"/>
                </a:cubicBezTo>
                <a:cubicBezTo>
                  <a:pt x="37" y="57"/>
                  <a:pt x="31" y="53"/>
                  <a:pt x="26" y="48"/>
                </a:cubicBezTo>
                <a:cubicBezTo>
                  <a:pt x="15" y="40"/>
                  <a:pt x="7" y="30"/>
                  <a:pt x="0" y="19"/>
                </a:cubicBezTo>
                <a:cubicBezTo>
                  <a:pt x="9" y="7"/>
                  <a:pt x="9" y="7"/>
                  <a:pt x="9" y="7"/>
                </a:cubicBezTo>
                <a:cubicBezTo>
                  <a:pt x="14" y="1"/>
                  <a:pt x="23" y="0"/>
                  <a:pt x="29" y="4"/>
                </a:cubicBezTo>
                <a:lnTo>
                  <a:pt x="55" y="2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EC8E0662-3B83-419A-A407-D220B3D84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749" y="3730610"/>
            <a:ext cx="571726" cy="573688"/>
          </a:xfrm>
          <a:prstGeom prst="ellipse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4">
            <a:extLst>
              <a:ext uri="{FF2B5EF4-FFF2-40B4-BE49-F238E27FC236}">
                <a16:creationId xmlns:a16="http://schemas.microsoft.com/office/drawing/2014/main" id="{CBDB670F-046E-478F-8CE5-D8A448CC4C62}"/>
              </a:ext>
            </a:extLst>
          </p:cNvPr>
          <p:cNvSpPr>
            <a:spLocks/>
          </p:cNvSpPr>
          <p:nvPr/>
        </p:nvSpPr>
        <p:spPr bwMode="auto">
          <a:xfrm>
            <a:off x="977123" y="2890823"/>
            <a:ext cx="250323" cy="251182"/>
          </a:xfrm>
          <a:custGeom>
            <a:avLst/>
            <a:gdLst>
              <a:gd name="T0" fmla="*/ 52 w 52"/>
              <a:gd name="T1" fmla="*/ 41 h 52"/>
              <a:gd name="T2" fmla="*/ 43 w 52"/>
              <a:gd name="T3" fmla="*/ 52 h 52"/>
              <a:gd name="T4" fmla="*/ 26 w 52"/>
              <a:gd name="T5" fmla="*/ 40 h 52"/>
              <a:gd name="T6" fmla="*/ 0 w 52"/>
              <a:gd name="T7" fmla="*/ 11 h 52"/>
              <a:gd name="T8" fmla="*/ 9 w 52"/>
              <a:gd name="T9" fmla="*/ 0 h 52"/>
              <a:gd name="T10" fmla="*/ 35 w 52"/>
              <a:gd name="T11" fmla="*/ 29 h 52"/>
              <a:gd name="T12" fmla="*/ 52 w 52"/>
              <a:gd name="T13" fmla="*/ 41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" h="52">
                <a:moveTo>
                  <a:pt x="52" y="41"/>
                </a:moveTo>
                <a:cubicBezTo>
                  <a:pt x="43" y="52"/>
                  <a:pt x="43" y="52"/>
                  <a:pt x="43" y="52"/>
                </a:cubicBezTo>
                <a:cubicBezTo>
                  <a:pt x="38" y="48"/>
                  <a:pt x="32" y="44"/>
                  <a:pt x="26" y="40"/>
                </a:cubicBezTo>
                <a:cubicBezTo>
                  <a:pt x="16" y="31"/>
                  <a:pt x="7" y="21"/>
                  <a:pt x="0" y="11"/>
                </a:cubicBezTo>
                <a:cubicBezTo>
                  <a:pt x="9" y="0"/>
                  <a:pt x="9" y="0"/>
                  <a:pt x="9" y="0"/>
                </a:cubicBezTo>
                <a:cubicBezTo>
                  <a:pt x="16" y="11"/>
                  <a:pt x="24" y="21"/>
                  <a:pt x="35" y="29"/>
                </a:cubicBezTo>
                <a:cubicBezTo>
                  <a:pt x="40" y="34"/>
                  <a:pt x="46" y="38"/>
                  <a:pt x="52" y="41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5">
            <a:extLst>
              <a:ext uri="{FF2B5EF4-FFF2-40B4-BE49-F238E27FC236}">
                <a16:creationId xmlns:a16="http://schemas.microsoft.com/office/drawing/2014/main" id="{6AFEC00B-1A89-45B2-AD49-EE345B2373D3}"/>
              </a:ext>
            </a:extLst>
          </p:cNvPr>
          <p:cNvSpPr>
            <a:spLocks/>
          </p:cNvSpPr>
          <p:nvPr/>
        </p:nvSpPr>
        <p:spPr bwMode="auto">
          <a:xfrm>
            <a:off x="548497" y="2944798"/>
            <a:ext cx="624263" cy="829522"/>
          </a:xfrm>
          <a:custGeom>
            <a:avLst/>
            <a:gdLst>
              <a:gd name="T0" fmla="*/ 130 w 130"/>
              <a:gd name="T1" fmla="*/ 41 h 172"/>
              <a:gd name="T2" fmla="*/ 26 w 130"/>
              <a:gd name="T3" fmla="*/ 167 h 172"/>
              <a:gd name="T4" fmla="*/ 20 w 130"/>
              <a:gd name="T5" fmla="*/ 172 h 172"/>
              <a:gd name="T6" fmla="*/ 20 w 130"/>
              <a:gd name="T7" fmla="*/ 106 h 172"/>
              <a:gd name="T8" fmla="*/ 0 w 130"/>
              <a:gd name="T9" fmla="*/ 106 h 172"/>
              <a:gd name="T10" fmla="*/ 87 w 130"/>
              <a:gd name="T11" fmla="*/ 0 h 172"/>
              <a:gd name="T12" fmla="*/ 113 w 130"/>
              <a:gd name="T13" fmla="*/ 29 h 172"/>
              <a:gd name="T14" fmla="*/ 130 w 130"/>
              <a:gd name="T15" fmla="*/ 41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0" h="172">
                <a:moveTo>
                  <a:pt x="130" y="41"/>
                </a:moveTo>
                <a:cubicBezTo>
                  <a:pt x="26" y="167"/>
                  <a:pt x="26" y="167"/>
                  <a:pt x="26" y="167"/>
                </a:cubicBezTo>
                <a:cubicBezTo>
                  <a:pt x="24" y="170"/>
                  <a:pt x="22" y="171"/>
                  <a:pt x="20" y="172"/>
                </a:cubicBezTo>
                <a:cubicBezTo>
                  <a:pt x="20" y="120"/>
                  <a:pt x="20" y="106"/>
                  <a:pt x="20" y="106"/>
                </a:cubicBezTo>
                <a:cubicBezTo>
                  <a:pt x="0" y="106"/>
                  <a:pt x="0" y="106"/>
                  <a:pt x="0" y="106"/>
                </a:cubicBezTo>
                <a:cubicBezTo>
                  <a:pt x="87" y="0"/>
                  <a:pt x="87" y="0"/>
                  <a:pt x="87" y="0"/>
                </a:cubicBezTo>
                <a:cubicBezTo>
                  <a:pt x="94" y="10"/>
                  <a:pt x="103" y="20"/>
                  <a:pt x="113" y="29"/>
                </a:cubicBezTo>
                <a:cubicBezTo>
                  <a:pt x="119" y="33"/>
                  <a:pt x="125" y="37"/>
                  <a:pt x="130" y="41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5" name="Freeform 26">
            <a:extLst>
              <a:ext uri="{FF2B5EF4-FFF2-40B4-BE49-F238E27FC236}">
                <a16:creationId xmlns:a16="http://schemas.microsoft.com/office/drawing/2014/main" id="{18EA77C9-EE3C-44AD-8F16-2EBA34144617}"/>
              </a:ext>
            </a:extLst>
          </p:cNvPr>
          <p:cNvSpPr>
            <a:spLocks/>
          </p:cNvSpPr>
          <p:nvPr/>
        </p:nvSpPr>
        <p:spPr bwMode="auto">
          <a:xfrm>
            <a:off x="986649" y="4559284"/>
            <a:ext cx="183880" cy="381425"/>
          </a:xfrm>
          <a:custGeom>
            <a:avLst/>
            <a:gdLst>
              <a:gd name="T0" fmla="*/ 56 w 119"/>
              <a:gd name="T1" fmla="*/ 0 h 246"/>
              <a:gd name="T2" fmla="*/ 119 w 119"/>
              <a:gd name="T3" fmla="*/ 162 h 246"/>
              <a:gd name="T4" fmla="*/ 69 w 119"/>
              <a:gd name="T5" fmla="*/ 246 h 246"/>
              <a:gd name="T6" fmla="*/ 0 w 119"/>
              <a:gd name="T7" fmla="*/ 156 h 246"/>
              <a:gd name="T8" fmla="*/ 56 w 119"/>
              <a:gd name="T9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246">
                <a:moveTo>
                  <a:pt x="56" y="0"/>
                </a:moveTo>
                <a:lnTo>
                  <a:pt x="119" y="162"/>
                </a:lnTo>
                <a:lnTo>
                  <a:pt x="69" y="246"/>
                </a:lnTo>
                <a:lnTo>
                  <a:pt x="0" y="156"/>
                </a:lnTo>
                <a:lnTo>
                  <a:pt x="56" y="0"/>
                </a:ln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7">
            <a:extLst>
              <a:ext uri="{FF2B5EF4-FFF2-40B4-BE49-F238E27FC236}">
                <a16:creationId xmlns:a16="http://schemas.microsoft.com/office/drawing/2014/main" id="{B5C4BE16-F66C-48F8-AF88-4EAF8B99924D}"/>
              </a:ext>
            </a:extLst>
          </p:cNvPr>
          <p:cNvSpPr>
            <a:spLocks/>
          </p:cNvSpPr>
          <p:nvPr/>
        </p:nvSpPr>
        <p:spPr bwMode="auto">
          <a:xfrm>
            <a:off x="504048" y="3725848"/>
            <a:ext cx="139069" cy="139546"/>
          </a:xfrm>
          <a:custGeom>
            <a:avLst/>
            <a:gdLst>
              <a:gd name="T0" fmla="*/ 29 w 29"/>
              <a:gd name="T1" fmla="*/ 14 h 29"/>
              <a:gd name="T2" fmla="*/ 29 w 29"/>
              <a:gd name="T3" fmla="*/ 27 h 29"/>
              <a:gd name="T4" fmla="*/ 13 w 29"/>
              <a:gd name="T5" fmla="*/ 24 h 29"/>
              <a:gd name="T6" fmla="*/ 0 w 29"/>
              <a:gd name="T7" fmla="*/ 13 h 29"/>
              <a:gd name="T8" fmla="*/ 0 w 29"/>
              <a:gd name="T9" fmla="*/ 0 h 29"/>
              <a:gd name="T10" fmla="*/ 16 w 29"/>
              <a:gd name="T11" fmla="*/ 13 h 29"/>
              <a:gd name="T12" fmla="*/ 29 w 29"/>
              <a:gd name="T13" fmla="*/ 1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" h="29">
                <a:moveTo>
                  <a:pt x="29" y="14"/>
                </a:moveTo>
                <a:cubicBezTo>
                  <a:pt x="29" y="18"/>
                  <a:pt x="29" y="23"/>
                  <a:pt x="29" y="27"/>
                </a:cubicBezTo>
                <a:cubicBezTo>
                  <a:pt x="24" y="29"/>
                  <a:pt x="18" y="28"/>
                  <a:pt x="13" y="24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0"/>
                  <a:pt x="0" y="0"/>
                  <a:pt x="0" y="0"/>
                </a:cubicBezTo>
                <a:cubicBezTo>
                  <a:pt x="16" y="13"/>
                  <a:pt x="16" y="13"/>
                  <a:pt x="16" y="13"/>
                </a:cubicBezTo>
                <a:cubicBezTo>
                  <a:pt x="20" y="16"/>
                  <a:pt x="24" y="16"/>
                  <a:pt x="29" y="14"/>
                </a:cubicBez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8">
            <a:extLst>
              <a:ext uri="{FF2B5EF4-FFF2-40B4-BE49-F238E27FC236}">
                <a16:creationId xmlns:a16="http://schemas.microsoft.com/office/drawing/2014/main" id="{5DDE9737-1ABC-48B1-9BE5-D25F3C857F6F}"/>
              </a:ext>
            </a:extLst>
          </p:cNvPr>
          <p:cNvSpPr>
            <a:spLocks/>
          </p:cNvSpPr>
          <p:nvPr/>
        </p:nvSpPr>
        <p:spPr bwMode="auto">
          <a:xfrm>
            <a:off x="504048" y="3468673"/>
            <a:ext cx="139069" cy="327158"/>
          </a:xfrm>
          <a:custGeom>
            <a:avLst/>
            <a:gdLst>
              <a:gd name="T0" fmla="*/ 29 w 29"/>
              <a:gd name="T1" fmla="*/ 0 h 68"/>
              <a:gd name="T2" fmla="*/ 29 w 29"/>
              <a:gd name="T3" fmla="*/ 66 h 68"/>
              <a:gd name="T4" fmla="*/ 16 w 29"/>
              <a:gd name="T5" fmla="*/ 65 h 68"/>
              <a:gd name="T6" fmla="*/ 0 w 29"/>
              <a:gd name="T7" fmla="*/ 52 h 68"/>
              <a:gd name="T8" fmla="*/ 0 w 29"/>
              <a:gd name="T9" fmla="*/ 11 h 68"/>
              <a:gd name="T10" fmla="*/ 9 w 29"/>
              <a:gd name="T11" fmla="*/ 0 h 68"/>
              <a:gd name="T12" fmla="*/ 29 w 29"/>
              <a:gd name="T13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" h="68">
                <a:moveTo>
                  <a:pt x="29" y="0"/>
                </a:moveTo>
                <a:cubicBezTo>
                  <a:pt x="29" y="0"/>
                  <a:pt x="29" y="14"/>
                  <a:pt x="29" y="66"/>
                </a:cubicBezTo>
                <a:cubicBezTo>
                  <a:pt x="24" y="68"/>
                  <a:pt x="20" y="68"/>
                  <a:pt x="16" y="65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11"/>
                  <a:pt x="0" y="11"/>
                  <a:pt x="0" y="11"/>
                </a:cubicBezTo>
                <a:cubicBezTo>
                  <a:pt x="9" y="0"/>
                  <a:pt x="9" y="0"/>
                  <a:pt x="9" y="0"/>
                </a:cubicBezTo>
                <a:lnTo>
                  <a:pt x="2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9">
            <a:extLst>
              <a:ext uri="{FF2B5EF4-FFF2-40B4-BE49-F238E27FC236}">
                <a16:creationId xmlns:a16="http://schemas.microsoft.com/office/drawing/2014/main" id="{4E6B3141-BC6F-4515-97A6-3E1986979C9C}"/>
              </a:ext>
            </a:extLst>
          </p:cNvPr>
          <p:cNvSpPr>
            <a:spLocks/>
          </p:cNvSpPr>
          <p:nvPr/>
        </p:nvSpPr>
        <p:spPr bwMode="auto">
          <a:xfrm>
            <a:off x="504046" y="3468672"/>
            <a:ext cx="45719" cy="52717"/>
          </a:xfrm>
          <a:custGeom>
            <a:avLst/>
            <a:gdLst>
              <a:gd name="T0" fmla="*/ 28 w 28"/>
              <a:gd name="T1" fmla="*/ 0 h 34"/>
              <a:gd name="T2" fmla="*/ 0 w 28"/>
              <a:gd name="T3" fmla="*/ 34 h 34"/>
              <a:gd name="T4" fmla="*/ 0 w 28"/>
              <a:gd name="T5" fmla="*/ 0 h 34"/>
              <a:gd name="T6" fmla="*/ 28 w 28"/>
              <a:gd name="T7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" h="34">
                <a:moveTo>
                  <a:pt x="28" y="0"/>
                </a:moveTo>
                <a:lnTo>
                  <a:pt x="0" y="34"/>
                </a:lnTo>
                <a:lnTo>
                  <a:pt x="0" y="0"/>
                </a:lnTo>
                <a:lnTo>
                  <a:pt x="28" y="0"/>
                </a:ln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30">
            <a:extLst>
              <a:ext uri="{FF2B5EF4-FFF2-40B4-BE49-F238E27FC236}">
                <a16:creationId xmlns:a16="http://schemas.microsoft.com/office/drawing/2014/main" id="{765F15EF-C407-4F15-AA24-30D575041779}"/>
              </a:ext>
            </a:extLst>
          </p:cNvPr>
          <p:cNvSpPr>
            <a:spLocks/>
          </p:cNvSpPr>
          <p:nvPr/>
        </p:nvSpPr>
        <p:spPr bwMode="auto">
          <a:xfrm>
            <a:off x="424674" y="3522646"/>
            <a:ext cx="77260" cy="198465"/>
          </a:xfrm>
          <a:custGeom>
            <a:avLst/>
            <a:gdLst>
              <a:gd name="T0" fmla="*/ 16 w 16"/>
              <a:gd name="T1" fmla="*/ 0 h 41"/>
              <a:gd name="T2" fmla="*/ 16 w 16"/>
              <a:gd name="T3" fmla="*/ 41 h 41"/>
              <a:gd name="T4" fmla="*/ 6 w 16"/>
              <a:gd name="T5" fmla="*/ 32 h 41"/>
              <a:gd name="T6" fmla="*/ 5 w 16"/>
              <a:gd name="T7" fmla="*/ 13 h 41"/>
              <a:gd name="T8" fmla="*/ 16 w 16"/>
              <a:gd name="T9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1">
                <a:moveTo>
                  <a:pt x="16" y="0"/>
                </a:moveTo>
                <a:cubicBezTo>
                  <a:pt x="16" y="41"/>
                  <a:pt x="16" y="41"/>
                  <a:pt x="16" y="41"/>
                </a:cubicBezTo>
                <a:cubicBezTo>
                  <a:pt x="6" y="32"/>
                  <a:pt x="6" y="32"/>
                  <a:pt x="6" y="32"/>
                </a:cubicBezTo>
                <a:cubicBezTo>
                  <a:pt x="0" y="28"/>
                  <a:pt x="0" y="19"/>
                  <a:pt x="5" y="13"/>
                </a:cubicBezTo>
                <a:lnTo>
                  <a:pt x="16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6F64420-9754-4EE0-BA2C-D5DF25AE816B}"/>
              </a:ext>
            </a:extLst>
          </p:cNvPr>
          <p:cNvSpPr txBox="1"/>
          <p:nvPr/>
        </p:nvSpPr>
        <p:spPr>
          <a:xfrm>
            <a:off x="6690762" y="1370094"/>
            <a:ext cx="49224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前期学习了一些实值串转化为二值制串的方法，比如一般的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sign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函数，利用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K-means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的方法，概率方法等，在二值串的优化方面，学习到了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ADMM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方法，泰勒方法</a:t>
            </a:r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，最优化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实值与二值串差的二范数来逼近的方法，初步实现了二值的离散网络嵌入以及简单的</a:t>
            </a:r>
            <a:r>
              <a:rPr lang="en-US" altLang="zh-CN" sz="2400" dirty="0" err="1">
                <a:solidFill>
                  <a:schemeClr val="bg1"/>
                </a:solidFill>
                <a:latin typeface="+mj-ea"/>
                <a:ea typeface="+mj-ea"/>
              </a:rPr>
              <a:t>lowbit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的离散网络嵌入，以及为了进一步快速地分类，学习并且实现了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BNN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中的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Linear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部分以及基于</a:t>
            </a:r>
            <a:r>
              <a:rPr lang="en-US" altLang="zh-CN" sz="2400" dirty="0" err="1">
                <a:solidFill>
                  <a:schemeClr val="bg1"/>
                </a:solidFill>
                <a:latin typeface="+mj-ea"/>
                <a:ea typeface="+mj-ea"/>
              </a:rPr>
              <a:t>pegasos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的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SVM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1490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成果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3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852604" y="990353"/>
            <a:ext cx="5462596" cy="2662866"/>
            <a:chOff x="1266208" y="1994660"/>
            <a:chExt cx="5539725" cy="3901703"/>
          </a:xfrm>
        </p:grpSpPr>
        <p:sp>
          <p:nvSpPr>
            <p:cNvPr id="7" name="矩形 7"/>
            <p:cNvSpPr>
              <a:spLocks noChangeArrowheads="1"/>
            </p:cNvSpPr>
            <p:nvPr/>
          </p:nvSpPr>
          <p:spPr bwMode="auto">
            <a:xfrm>
              <a:off x="1301802" y="1994660"/>
              <a:ext cx="5504131" cy="541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1219170"/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DNE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(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dblq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数据集，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90%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带标签数据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6"/>
            <p:cNvSpPr>
              <a:spLocks noChangeArrowheads="1"/>
            </p:cNvSpPr>
            <p:nvPr/>
          </p:nvSpPr>
          <p:spPr bwMode="auto">
            <a:xfrm>
              <a:off x="1266208" y="2446499"/>
              <a:ext cx="3124218" cy="3449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2.808 sec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data size:  17716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label size:  4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train size:  (128, 15944)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test size:  (128, 1772)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(1772, 4)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 smtClean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Test </a:t>
              </a:r>
              <a:r>
                <a:rPr lang="en-US" altLang="zh-CN" sz="1400" dirty="0" err="1" smtClean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acc</a:t>
              </a:r>
              <a:r>
                <a:rPr lang="en-US" altLang="zh-CN" sz="1400" dirty="0" smtClean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 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: 83.35 %</a:t>
              </a:r>
              <a:endParaRPr lang="zh-CN" altLang="en-US" sz="1400" dirty="0">
                <a:solidFill>
                  <a:srgbClr val="FFFFFF"/>
                </a:solidFill>
                <a:latin typeface="华文细黑" panose="02010600040101010101" pitchFamily="2" charset="-122"/>
                <a:ea typeface="微软雅黑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039497" y="1298728"/>
            <a:ext cx="4992975" cy="1684346"/>
            <a:chOff x="7485823" y="1123269"/>
            <a:chExt cx="5123998" cy="2216049"/>
          </a:xfrm>
        </p:grpSpPr>
        <p:sp>
          <p:nvSpPr>
            <p:cNvPr id="10" name="矩形 7"/>
            <p:cNvSpPr>
              <a:spLocks noChangeArrowheads="1"/>
            </p:cNvSpPr>
            <p:nvPr/>
          </p:nvSpPr>
          <p:spPr bwMode="auto">
            <a:xfrm>
              <a:off x="7485823" y="1123269"/>
              <a:ext cx="5123998" cy="850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1219170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LQANR(</a:t>
              </a:r>
              <a:r>
                <a:rPr lang="en-US" altLang="zh-CN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cora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数据集， 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90%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带标签数据）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9170"/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SVM  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with RBF(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使用闭解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):</a:t>
              </a:r>
            </a:p>
          </p:txBody>
        </p:sp>
        <p:sp>
          <p:nvSpPr>
            <p:cNvPr id="11" name="矩形 6"/>
            <p:cNvSpPr>
              <a:spLocks noChangeArrowheads="1"/>
            </p:cNvSpPr>
            <p:nvPr/>
          </p:nvSpPr>
          <p:spPr bwMode="auto">
            <a:xfrm>
              <a:off x="8019915" y="2417926"/>
              <a:ext cx="2907549" cy="921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train acc : 92.70 %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test acc : 87.82 %</a:t>
              </a:r>
              <a:endParaRPr lang="zh-CN" altLang="en-US" sz="1400" dirty="0">
                <a:solidFill>
                  <a:srgbClr val="FFFFFF"/>
                </a:solidFill>
                <a:latin typeface="华文细黑" panose="02010600040101010101" pitchFamily="2" charset="-122"/>
                <a:ea typeface="微软雅黑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45919" y="3639177"/>
            <a:ext cx="4512133" cy="1737550"/>
            <a:chOff x="1052735" y="4251136"/>
            <a:chExt cx="4630539" cy="2286045"/>
          </a:xfrm>
        </p:grpSpPr>
        <p:sp>
          <p:nvSpPr>
            <p:cNvPr id="13" name="矩形 7"/>
            <p:cNvSpPr>
              <a:spLocks noChangeArrowheads="1"/>
            </p:cNvSpPr>
            <p:nvPr/>
          </p:nvSpPr>
          <p:spPr bwMode="auto">
            <a:xfrm>
              <a:off x="1052735" y="4251136"/>
              <a:ext cx="4630539" cy="485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1219170"/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LQANR(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cora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数据集，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90%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带标签数据）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6"/>
            <p:cNvSpPr>
              <a:spLocks noChangeArrowheads="1"/>
            </p:cNvSpPr>
            <p:nvPr/>
          </p:nvSpPr>
          <p:spPr bwMode="auto">
            <a:xfrm>
              <a:off x="1085832" y="4765431"/>
              <a:ext cx="3459842" cy="177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分类器：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线性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SVM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：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train acc : 90.03 %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test acc : 81.55 %</a:t>
              </a:r>
              <a:endParaRPr lang="zh-CN" altLang="en-US" sz="1400" dirty="0">
                <a:solidFill>
                  <a:srgbClr val="FFFFFF"/>
                </a:solidFill>
                <a:latin typeface="华文细黑" panose="02010600040101010101" pitchFamily="2" charset="-122"/>
                <a:ea typeface="微软雅黑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529562" y="3091203"/>
            <a:ext cx="4526532" cy="3404496"/>
            <a:chOff x="8168953" y="3403772"/>
            <a:chExt cx="4572961" cy="2734229"/>
          </a:xfrm>
        </p:grpSpPr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8168953" y="3403772"/>
              <a:ext cx="4572961" cy="850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1219170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LQANR(</a:t>
              </a:r>
              <a:r>
                <a:rPr lang="en-US" altLang="zh-CN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cora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数据集， 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90%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带标签数据）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9170"/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SVM  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with RBF(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GD):</a:t>
              </a:r>
            </a:p>
          </p:txBody>
        </p:sp>
        <p:sp>
          <p:nvSpPr>
            <p:cNvPr id="17" name="矩形 6"/>
            <p:cNvSpPr>
              <a:spLocks noChangeArrowheads="1"/>
            </p:cNvSpPr>
            <p:nvPr/>
          </p:nvSpPr>
          <p:spPr bwMode="auto">
            <a:xfrm>
              <a:off x="8300486" y="3987514"/>
              <a:ext cx="2864199" cy="215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train acc : 94.13 %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test acc : 88.19 </a:t>
              </a:r>
              <a:r>
                <a:rPr lang="en-US" altLang="zh-CN" sz="1400" dirty="0" smtClean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%</a:t>
              </a:r>
              <a:endParaRPr lang="en-US" altLang="zh-CN" sz="1400" dirty="0">
                <a:solidFill>
                  <a:srgbClr val="FFFFFF"/>
                </a:solidFill>
                <a:latin typeface="微软雅黑" pitchFamily="34" charset="-122"/>
                <a:ea typeface="微软雅黑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微软雅黑"/>
                </a:rPr>
                <a:t>nn</a:t>
              </a:r>
              <a:r>
                <a:rPr lang="en-US" altLang="zh-CN" sz="1400" dirty="0">
                  <a:solidFill>
                    <a:srgbClr val="FFFFFF"/>
                  </a:solidFill>
                  <a:latin typeface="华文细黑" panose="02010600040101010101" pitchFamily="2" charset="-122"/>
                  <a:ea typeface="微软雅黑"/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 smtClean="0">
                  <a:solidFill>
                    <a:srgbClr val="FFFFFF"/>
                  </a:solidFill>
                  <a:latin typeface="华文细黑" panose="02010600040101010101" pitchFamily="2" charset="-122"/>
                  <a:ea typeface="微软雅黑"/>
                </a:rPr>
                <a:t>train </a:t>
              </a:r>
              <a:r>
                <a:rPr lang="en-US" altLang="zh-CN" sz="14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微软雅黑"/>
                </a:rPr>
                <a:t>acc</a:t>
              </a:r>
              <a:r>
                <a:rPr lang="en-US" altLang="zh-CN" sz="1400" dirty="0">
                  <a:solidFill>
                    <a:srgbClr val="FFFFFF"/>
                  </a:solidFill>
                  <a:latin typeface="华文细黑" panose="02010600040101010101" pitchFamily="2" charset="-122"/>
                  <a:ea typeface="微软雅黑"/>
                </a:rPr>
                <a:t>: 100.00 %  test </a:t>
              </a:r>
              <a:r>
                <a:rPr lang="en-US" altLang="zh-CN" sz="14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微软雅黑"/>
                </a:rPr>
                <a:t>acc</a:t>
              </a:r>
              <a:r>
                <a:rPr lang="en-US" altLang="zh-CN" sz="1400" dirty="0">
                  <a:solidFill>
                    <a:srgbClr val="FFFFFF"/>
                  </a:solidFill>
                  <a:latin typeface="华文细黑" panose="02010600040101010101" pitchFamily="2" charset="-122"/>
                  <a:ea typeface="微软雅黑"/>
                </a:rPr>
                <a:t>: 84.50 </a:t>
              </a:r>
              <a:r>
                <a:rPr lang="en-US" altLang="zh-CN" sz="1400" dirty="0" smtClean="0">
                  <a:solidFill>
                    <a:srgbClr val="FFFFFF"/>
                  </a:solidFill>
                  <a:latin typeface="华文细黑" panose="02010600040101010101" pitchFamily="2" charset="-122"/>
                  <a:ea typeface="微软雅黑"/>
                </a:rPr>
                <a:t>%</a:t>
              </a:r>
              <a:endParaRPr lang="en-US" altLang="zh-CN" sz="1400" dirty="0">
                <a:solidFill>
                  <a:srgbClr val="FFFFFF"/>
                </a:solidFill>
                <a:latin typeface="华文细黑" panose="02010600040101010101" pitchFamily="2" charset="-122"/>
                <a:ea typeface="微软雅黑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微软雅黑"/>
                </a:rPr>
                <a:t>bnn</a:t>
              </a:r>
              <a:r>
                <a:rPr lang="en-US" altLang="zh-CN" sz="1400" dirty="0">
                  <a:solidFill>
                    <a:srgbClr val="FFFFFF"/>
                  </a:solidFill>
                  <a:latin typeface="华文细黑" panose="02010600040101010101" pitchFamily="2" charset="-122"/>
                  <a:ea typeface="微软雅黑"/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 smtClean="0">
                  <a:solidFill>
                    <a:srgbClr val="FFFFFF"/>
                  </a:solidFill>
                  <a:latin typeface="华文细黑" panose="02010600040101010101" pitchFamily="2" charset="-122"/>
                  <a:ea typeface="微软雅黑"/>
                </a:rPr>
                <a:t>train </a:t>
              </a:r>
              <a:r>
                <a:rPr lang="en-US" altLang="zh-CN" sz="14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微软雅黑"/>
                </a:rPr>
                <a:t>acc</a:t>
              </a:r>
              <a:r>
                <a:rPr lang="en-US" altLang="zh-CN" sz="1400" dirty="0">
                  <a:solidFill>
                    <a:srgbClr val="FFFFFF"/>
                  </a:solidFill>
                  <a:latin typeface="华文细黑" panose="02010600040101010101" pitchFamily="2" charset="-122"/>
                  <a:ea typeface="微软雅黑"/>
                </a:rPr>
                <a:t>: 78.13 %  test </a:t>
              </a:r>
              <a:r>
                <a:rPr lang="en-US" altLang="zh-CN" sz="14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微软雅黑"/>
                </a:rPr>
                <a:t>acc</a:t>
              </a:r>
              <a:r>
                <a:rPr lang="en-US" altLang="zh-CN" sz="1400" dirty="0">
                  <a:solidFill>
                    <a:srgbClr val="FFFFFF"/>
                  </a:solidFill>
                  <a:latin typeface="华文细黑" panose="02010600040101010101" pitchFamily="2" charset="-122"/>
                  <a:ea typeface="微软雅黑"/>
                </a:rPr>
                <a:t>: 67.90 %</a:t>
              </a:r>
              <a:endParaRPr lang="zh-CN" altLang="en-US" sz="1400" dirty="0">
                <a:solidFill>
                  <a:srgbClr val="FFFFFF"/>
                </a:solidFill>
                <a:latin typeface="华文细黑" panose="02010600040101010101" pitchFamily="2" charset="-122"/>
                <a:ea typeface="微软雅黑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348683" y="1956093"/>
            <a:ext cx="3462132" cy="3462132"/>
            <a:chOff x="4064428" y="1919751"/>
            <a:chExt cx="3936437" cy="3936437"/>
          </a:xfrm>
        </p:grpSpPr>
        <p:sp>
          <p:nvSpPr>
            <p:cNvPr id="19" name="椭圆 18"/>
            <p:cNvSpPr/>
            <p:nvPr/>
          </p:nvSpPr>
          <p:spPr>
            <a:xfrm>
              <a:off x="4064428" y="2996440"/>
              <a:ext cx="3936437" cy="1783060"/>
            </a:xfrm>
            <a:prstGeom prst="ellipse">
              <a:avLst/>
            </a:prstGeom>
            <a:noFill/>
            <a:ln w="19050" cap="rnd" cmpd="sng" algn="ctr">
              <a:solidFill>
                <a:srgbClr val="181715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5400000">
              <a:off x="4059862" y="2996440"/>
              <a:ext cx="3936437" cy="1783060"/>
            </a:xfrm>
            <a:prstGeom prst="ellipse">
              <a:avLst/>
            </a:prstGeom>
            <a:noFill/>
            <a:ln w="19050" cap="rnd" cmpd="sng" algn="ctr">
              <a:solidFill>
                <a:srgbClr val="181715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545674" y="2411912"/>
              <a:ext cx="1359557" cy="1359557"/>
              <a:chOff x="4545674" y="2411912"/>
              <a:chExt cx="1359557" cy="1359557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4545674" y="2411912"/>
                <a:ext cx="1359557" cy="1359557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4932283" y="2595946"/>
                <a:ext cx="548139" cy="8748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kumimoji="0" lang="zh-CN" altLang="en-US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6223066" y="2411912"/>
              <a:ext cx="1359557" cy="1359557"/>
              <a:chOff x="6223066" y="2411912"/>
              <a:chExt cx="1359557" cy="1359557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6223066" y="2411912"/>
                <a:ext cx="1359557" cy="1359557"/>
              </a:xfrm>
              <a:prstGeom prst="ellipse">
                <a:avLst/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6527732" y="2630119"/>
                <a:ext cx="765829" cy="8748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endParaRPr kumimoji="0" lang="zh-CN" altLang="en-US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4545674" y="4033842"/>
              <a:ext cx="1359557" cy="1359557"/>
              <a:chOff x="4545674" y="4033842"/>
              <a:chExt cx="1359557" cy="1359557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4545674" y="4033842"/>
                <a:ext cx="1359557" cy="1359557"/>
              </a:xfrm>
              <a:prstGeom prst="ellipse">
                <a:avLst/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4857718" y="4205515"/>
                <a:ext cx="702461" cy="8748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endParaRPr kumimoji="0" lang="zh-CN" altLang="en-US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6223066" y="4032418"/>
              <a:ext cx="1359557" cy="1359557"/>
              <a:chOff x="6223066" y="4032418"/>
              <a:chExt cx="1359557" cy="1359557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6223066" y="4032418"/>
                <a:ext cx="1359557" cy="1359557"/>
              </a:xfrm>
              <a:prstGeom prst="ellipse">
                <a:avLst/>
              </a:pr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6662416" y="4230579"/>
                <a:ext cx="506480" cy="8748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</a:t>
                </a:r>
                <a:endParaRPr kumimoji="0" lang="zh-CN" altLang="en-US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103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7"/>
    </mc:Choice>
    <mc:Fallback xmlns="">
      <p:transition spd="slow" advTm="4917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" presetClass="entr" presetSubtype="8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2" presetClass="entr" presetSubtype="2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2" presetClass="entr" presetSubtype="8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7" presetID="2" presetClass="entr" presetSubtype="2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7FBC20A-60FB-4FF0-9944-5EEF47B7EE6D}"/>
              </a:ext>
            </a:extLst>
          </p:cNvPr>
          <p:cNvCxnSpPr>
            <a:cxnSpLocks/>
            <a:stCxn id="106" idx="4"/>
            <a:endCxn id="108" idx="0"/>
          </p:cNvCxnSpPr>
          <p:nvPr/>
        </p:nvCxnSpPr>
        <p:spPr>
          <a:xfrm>
            <a:off x="5025624" y="3474323"/>
            <a:ext cx="0" cy="9970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流程图: 离页连接符 2"/>
          <p:cNvSpPr/>
          <p:nvPr/>
        </p:nvSpPr>
        <p:spPr>
          <a:xfrm>
            <a:off x="2173059" y="1931648"/>
            <a:ext cx="1692234" cy="1773054"/>
          </a:xfrm>
          <a:prstGeom prst="flowChartOffpage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b="1" kern="0" dirty="0">
                <a:solidFill>
                  <a:prstClr val="white"/>
                </a:solidFill>
                <a:latin typeface="Arial"/>
                <a:ea typeface="微软雅黑"/>
              </a:rPr>
              <a:t>3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068493" y="2781587"/>
            <a:ext cx="575310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6" name="文本框 32"/>
          <p:cNvSpPr txBox="1"/>
          <p:nvPr/>
        </p:nvSpPr>
        <p:spPr>
          <a:xfrm>
            <a:off x="4565519" y="194574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</a:rPr>
              <a:t>研究思路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4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2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2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8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90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5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5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88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3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78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9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D38D24D4-98D7-4EC2-A4DB-079E77C4C94E}"/>
              </a:ext>
            </a:extLst>
          </p:cNvPr>
          <p:cNvGrpSpPr/>
          <p:nvPr/>
        </p:nvGrpSpPr>
        <p:grpSpPr>
          <a:xfrm>
            <a:off x="4909884" y="3223217"/>
            <a:ext cx="231479" cy="1499264"/>
            <a:chOff x="6962660" y="2067973"/>
            <a:chExt cx="200967" cy="1199904"/>
          </a:xfrm>
          <a:solidFill>
            <a:srgbClr val="F2F2F2"/>
          </a:solidFill>
        </p:grpSpPr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742A1616-C122-4BAB-BE93-48CE3E413A5D}"/>
                </a:ext>
              </a:extLst>
            </p:cNvPr>
            <p:cNvSpPr/>
            <p:nvPr/>
          </p:nvSpPr>
          <p:spPr>
            <a:xfrm>
              <a:off x="6962660" y="2067973"/>
              <a:ext cx="200967" cy="200967"/>
            </a:xfrm>
            <a:prstGeom prst="ellipse">
              <a:avLst/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F69DE0C3-6B14-4084-B4D7-0BE1622C794B}"/>
                </a:ext>
              </a:extLst>
            </p:cNvPr>
            <p:cNvSpPr/>
            <p:nvPr/>
          </p:nvSpPr>
          <p:spPr>
            <a:xfrm>
              <a:off x="6962660" y="2561033"/>
              <a:ext cx="200967" cy="200967"/>
            </a:xfrm>
            <a:prstGeom prst="ellipse">
              <a:avLst/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708B97A6-DA7F-40D3-8FB9-C220199765F5}"/>
                </a:ext>
              </a:extLst>
            </p:cNvPr>
            <p:cNvSpPr/>
            <p:nvPr/>
          </p:nvSpPr>
          <p:spPr>
            <a:xfrm>
              <a:off x="6962660" y="3066910"/>
              <a:ext cx="200967" cy="200967"/>
            </a:xfrm>
            <a:prstGeom prst="ellipse">
              <a:avLst/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111" name="文本框 110">
            <a:extLst>
              <a:ext uri="{FF2B5EF4-FFF2-40B4-BE49-F238E27FC236}">
                <a16:creationId xmlns:a16="http://schemas.microsoft.com/office/drawing/2014/main" id="{D1038CEE-C0C7-4C9E-A431-97F01A290E55}"/>
              </a:ext>
            </a:extLst>
          </p:cNvPr>
          <p:cNvSpPr txBox="1"/>
          <p:nvPr/>
        </p:nvSpPr>
        <p:spPr>
          <a:xfrm>
            <a:off x="5294392" y="3805043"/>
            <a:ext cx="243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blipFill>
                  <a:blip r:embed="rId6"/>
                  <a:stretch>
                    <a:fillRect/>
                  </a:stretch>
                </a:blipFill>
              </a:rPr>
              <a:t>DNE</a:t>
            </a:r>
            <a:endParaRPr lang="zh-CN" altLang="en-US" b="1" dirty="0">
              <a:blipFill>
                <a:blip r:embed="rId6"/>
                <a:stretch>
                  <a:fillRect/>
                </a:stretch>
              </a:blipFill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297EEED-E82E-4C16-80C4-425FAC2C3E73}"/>
              </a:ext>
            </a:extLst>
          </p:cNvPr>
          <p:cNvSpPr txBox="1"/>
          <p:nvPr/>
        </p:nvSpPr>
        <p:spPr>
          <a:xfrm>
            <a:off x="5188261" y="3199265"/>
            <a:ext cx="163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blipFill>
                  <a:blip r:embed="rId6"/>
                  <a:stretch>
                    <a:fillRect/>
                  </a:stretch>
                </a:blipFill>
              </a:rPr>
              <a:t>Hashing</a:t>
            </a:r>
            <a:endParaRPr lang="zh-CN" altLang="en-US" b="1" dirty="0">
              <a:blipFill>
                <a:blip r:embed="rId6"/>
                <a:stretch>
                  <a:fillRect/>
                </a:stretch>
              </a:blipFill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1525E9A6-D858-4A5A-BE4D-76837DA6F4FA}"/>
              </a:ext>
            </a:extLst>
          </p:cNvPr>
          <p:cNvSpPr txBox="1"/>
          <p:nvPr/>
        </p:nvSpPr>
        <p:spPr>
          <a:xfrm>
            <a:off x="5351825" y="4332594"/>
            <a:ext cx="1838669" cy="366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blipFill>
                  <a:blip r:embed="rId6"/>
                  <a:stretch>
                    <a:fillRect/>
                  </a:stretch>
                </a:blipFill>
              </a:rPr>
              <a:t>LQNAR</a:t>
            </a:r>
            <a:endParaRPr lang="zh-CN" altLang="en-US" b="1" dirty="0">
              <a:blipFill>
                <a:blip r:embed="rId6"/>
                <a:stretch>
                  <a:fillRect/>
                </a:stretch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218981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1"/>
    </mc:Choice>
    <mc:Fallback xmlns="">
      <p:transition spd="slow" advTm="469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A777E7-E98F-47FA-802F-C39240146731}"/>
              </a:ext>
            </a:extLst>
          </p:cNvPr>
          <p:cNvSpPr txBox="1"/>
          <p:nvPr/>
        </p:nvSpPr>
        <p:spPr>
          <a:xfrm>
            <a:off x="328725" y="427054"/>
            <a:ext cx="62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5"/>
                  <a:stretch>
                    <a:fillRect/>
                  </a:stretch>
                </a:blipFill>
                <a:latin typeface="Impact" panose="020B0806030902050204" pitchFamily="34" charset="0"/>
              </a:rPr>
              <a:t>03</a:t>
            </a:r>
            <a:endParaRPr lang="zh-CN" altLang="en-US" sz="3200" dirty="0">
              <a:blipFill>
                <a:blip r:embed="rId5"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92456D-3B59-4291-B42E-ECC88C413908}"/>
              </a:ext>
            </a:extLst>
          </p:cNvPr>
          <p:cNvSpPr txBox="1"/>
          <p:nvPr/>
        </p:nvSpPr>
        <p:spPr>
          <a:xfrm>
            <a:off x="1165609" y="48860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9D45132-2A0D-4387-B6AE-0A17306AF729}"/>
              </a:ext>
            </a:extLst>
          </p:cNvPr>
          <p:cNvSpPr txBox="1">
            <a:spLocks/>
          </p:cNvSpPr>
          <p:nvPr/>
        </p:nvSpPr>
        <p:spPr>
          <a:xfrm>
            <a:off x="3586207" y="2861661"/>
            <a:ext cx="7493475" cy="416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因为能将乘机运算转化为异或运算，然后通过硬件已有的指令</a:t>
            </a:r>
            <a:r>
              <a:rPr lang="en-US" altLang="zh-CN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POPCNT</a:t>
            </a:r>
            <a:r>
              <a:rPr lang="zh-CN" altLang="en-US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求得二值串中</a:t>
            </a:r>
            <a:r>
              <a:rPr lang="en-US" altLang="zh-CN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1</a:t>
            </a:r>
            <a:r>
              <a:rPr lang="zh-CN" altLang="en-US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的个数，来快速得到结果。</a:t>
            </a:r>
            <a:endParaRPr lang="zh-CN" altLang="en-US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EB3FA9-763F-4911-8102-6ABD4C988431}"/>
              </a:ext>
            </a:extLst>
          </p:cNvPr>
          <p:cNvSpPr txBox="1">
            <a:spLocks/>
          </p:cNvSpPr>
          <p:nvPr/>
        </p:nvSpPr>
        <p:spPr>
          <a:xfrm>
            <a:off x="3639647" y="3909938"/>
            <a:ext cx="7582540" cy="416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LQANR</a:t>
            </a:r>
            <a:r>
              <a:rPr lang="zh-CN" altLang="en-US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加入了节点属性，通过邻接矩阵和节点的信息来获得节点的</a:t>
            </a:r>
            <a:r>
              <a:rPr lang="en-US" altLang="zh-CN" dirty="0" err="1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lowbit</a:t>
            </a:r>
            <a:r>
              <a:rPr lang="en-US" altLang="zh-CN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 embedding</a:t>
            </a:r>
            <a:r>
              <a:rPr lang="zh-CN" altLang="en-US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，</a:t>
            </a:r>
            <a:r>
              <a:rPr lang="en-US" altLang="zh-CN" dirty="0" err="1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lowbit</a:t>
            </a:r>
            <a:r>
              <a:rPr lang="zh-CN" altLang="en-US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就是将原本</a:t>
            </a:r>
            <a:r>
              <a:rPr lang="en-US" altLang="zh-CN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{+1</a:t>
            </a:r>
            <a:r>
              <a:rPr lang="zh-CN" altLang="en-US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， </a:t>
            </a:r>
            <a:r>
              <a:rPr lang="en-US" altLang="zh-CN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-1}</a:t>
            </a:r>
            <a:r>
              <a:rPr lang="zh-CN" altLang="en-US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的二值形式转化为</a:t>
            </a:r>
            <a:r>
              <a:rPr lang="en-US" altLang="zh-CN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{-2^n...-2, -1, 0, 1, ... 2^n}</a:t>
            </a:r>
            <a:r>
              <a:rPr lang="zh-CN" altLang="en-US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的形式</a:t>
            </a:r>
            <a:endParaRPr lang="zh-CN" altLang="en-US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FC4D019-2148-4D13-A45D-D0DD9EAD9700}"/>
              </a:ext>
            </a:extLst>
          </p:cNvPr>
          <p:cNvGrpSpPr/>
          <p:nvPr/>
        </p:nvGrpSpPr>
        <p:grpSpPr>
          <a:xfrm>
            <a:off x="1410140" y="3836058"/>
            <a:ext cx="2024333" cy="809733"/>
            <a:chOff x="818583" y="3264737"/>
            <a:chExt cx="1602178" cy="640871"/>
          </a:xfrm>
        </p:grpSpPr>
        <p:sp>
          <p:nvSpPr>
            <p:cNvPr id="10" name="任意多边形 25">
              <a:extLst>
                <a:ext uri="{FF2B5EF4-FFF2-40B4-BE49-F238E27FC236}">
                  <a16:creationId xmlns:a16="http://schemas.microsoft.com/office/drawing/2014/main" id="{C8E2EAEE-F6A1-4FB4-88AD-5C1F869D1AAE}"/>
                </a:ext>
              </a:extLst>
            </p:cNvPr>
            <p:cNvSpPr/>
            <p:nvPr/>
          </p:nvSpPr>
          <p:spPr>
            <a:xfrm>
              <a:off x="818583" y="3264737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LQANR</a:t>
              </a:r>
            </a:p>
          </p:txBody>
        </p:sp>
        <p:sp>
          <p:nvSpPr>
            <p:cNvPr id="11" name="MH_Other_4">
              <a:extLst>
                <a:ext uri="{FF2B5EF4-FFF2-40B4-BE49-F238E27FC236}">
                  <a16:creationId xmlns:a16="http://schemas.microsoft.com/office/drawing/2014/main" id="{0243F8DA-EBD6-4CC5-9497-808AD7F697D0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72360" y="3383005"/>
              <a:ext cx="294624" cy="210447"/>
            </a:xfrm>
            <a:custGeom>
              <a:avLst/>
              <a:gdLst>
                <a:gd name="T0" fmla="*/ 1091648 w 2509838"/>
                <a:gd name="T1" fmla="*/ 1608111 h 1787526"/>
                <a:gd name="T2" fmla="*/ 1364673 w 2509838"/>
                <a:gd name="T3" fmla="*/ 1644625 h 1787526"/>
                <a:gd name="T4" fmla="*/ 1419551 w 2509838"/>
                <a:gd name="T5" fmla="*/ 1603152 h 1787526"/>
                <a:gd name="T6" fmla="*/ 2438407 w 2509838"/>
                <a:gd name="T7" fmla="*/ 1567539 h 1787526"/>
                <a:gd name="T8" fmla="*/ 2487842 w 2509838"/>
                <a:gd name="T9" fmla="*/ 1592108 h 1787526"/>
                <a:gd name="T10" fmla="*/ 2509611 w 2509838"/>
                <a:gd name="T11" fmla="*/ 1640568 h 1787526"/>
                <a:gd name="T12" fmla="*/ 2495552 w 2509838"/>
                <a:gd name="T13" fmla="*/ 1753040 h 1787526"/>
                <a:gd name="T14" fmla="*/ 2450426 w 2509838"/>
                <a:gd name="T15" fmla="*/ 1783920 h 1787526"/>
                <a:gd name="T16" fmla="*/ 55558 w 2509838"/>
                <a:gd name="T17" fmla="*/ 1782793 h 1787526"/>
                <a:gd name="T18" fmla="*/ 12472 w 2509838"/>
                <a:gd name="T19" fmla="*/ 1750110 h 1787526"/>
                <a:gd name="T20" fmla="*/ 680 w 2509838"/>
                <a:gd name="T21" fmla="*/ 1636736 h 1787526"/>
                <a:gd name="T22" fmla="*/ 24717 w 2509838"/>
                <a:gd name="T23" fmla="*/ 1589628 h 1787526"/>
                <a:gd name="T24" fmla="*/ 75740 w 2509838"/>
                <a:gd name="T25" fmla="*/ 1567089 h 1787526"/>
                <a:gd name="T26" fmla="*/ 933501 w 2509838"/>
                <a:gd name="T27" fmla="*/ 749091 h 1787526"/>
                <a:gd name="T28" fmla="*/ 932155 w 2509838"/>
                <a:gd name="T29" fmla="*/ 1160902 h 1787526"/>
                <a:gd name="T30" fmla="*/ 829865 w 2509838"/>
                <a:gd name="T31" fmla="*/ 1167944 h 1787526"/>
                <a:gd name="T32" fmla="*/ 814387 w 2509838"/>
                <a:gd name="T33" fmla="*/ 760448 h 1787526"/>
                <a:gd name="T34" fmla="*/ 837043 w 2509838"/>
                <a:gd name="T35" fmla="*/ 738188 h 1787526"/>
                <a:gd name="T36" fmla="*/ 1416304 w 2509838"/>
                <a:gd name="T37" fmla="*/ 686474 h 1787526"/>
                <a:gd name="T38" fmla="*/ 1412034 w 2509838"/>
                <a:gd name="T39" fmla="*/ 1161601 h 1787526"/>
                <a:gd name="T40" fmla="*/ 1308659 w 2509838"/>
                <a:gd name="T41" fmla="*/ 1166588 h 1787526"/>
                <a:gd name="T42" fmla="*/ 1296074 w 2509838"/>
                <a:gd name="T43" fmla="*/ 694181 h 1787526"/>
                <a:gd name="T44" fmla="*/ 988416 w 2509838"/>
                <a:gd name="T45" fmla="*/ 671513 h 1787526"/>
                <a:gd name="T46" fmla="*/ 1088565 w 2509838"/>
                <a:gd name="T47" fmla="*/ 688968 h 1787526"/>
                <a:gd name="T48" fmla="*/ 1081281 w 2509838"/>
                <a:gd name="T49" fmla="*/ 1163414 h 1787526"/>
                <a:gd name="T50" fmla="*/ 976581 w 2509838"/>
                <a:gd name="T51" fmla="*/ 1165228 h 1787526"/>
                <a:gd name="T52" fmla="*/ 966338 w 2509838"/>
                <a:gd name="T53" fmla="*/ 691461 h 1787526"/>
                <a:gd name="T54" fmla="*/ 1546133 w 2509838"/>
                <a:gd name="T55" fmla="*/ 590550 h 1787526"/>
                <a:gd name="T56" fmla="*/ 1571170 w 2509838"/>
                <a:gd name="T57" fmla="*/ 617105 h 1787526"/>
                <a:gd name="T58" fmla="*/ 1558196 w 2509838"/>
                <a:gd name="T59" fmla="*/ 1165903 h 1787526"/>
                <a:gd name="T60" fmla="*/ 1453496 w 2509838"/>
                <a:gd name="T61" fmla="*/ 1160229 h 1787526"/>
                <a:gd name="T62" fmla="*/ 1449399 w 2509838"/>
                <a:gd name="T63" fmla="*/ 608026 h 1787526"/>
                <a:gd name="T64" fmla="*/ 1229322 w 2509838"/>
                <a:gd name="T65" fmla="*/ 590777 h 1787526"/>
                <a:gd name="T66" fmla="*/ 1252538 w 2509838"/>
                <a:gd name="T67" fmla="*/ 620282 h 1787526"/>
                <a:gd name="T68" fmla="*/ 1236833 w 2509838"/>
                <a:gd name="T69" fmla="*/ 1167492 h 1787526"/>
                <a:gd name="T70" fmla="*/ 1132815 w 2509838"/>
                <a:gd name="T71" fmla="*/ 1157959 h 1787526"/>
                <a:gd name="T72" fmla="*/ 1131450 w 2509838"/>
                <a:gd name="T73" fmla="*/ 605303 h 1787526"/>
                <a:gd name="T74" fmla="*/ 1713065 w 2509838"/>
                <a:gd name="T75" fmla="*/ 508680 h 1787526"/>
                <a:gd name="T76" fmla="*/ 1733550 w 2509838"/>
                <a:gd name="T77" fmla="*/ 545860 h 1787526"/>
                <a:gd name="T78" fmla="*/ 1715797 w 2509838"/>
                <a:gd name="T79" fmla="*/ 1168174 h 1787526"/>
                <a:gd name="T80" fmla="*/ 1612689 w 2509838"/>
                <a:gd name="T81" fmla="*/ 1153438 h 1787526"/>
                <a:gd name="T82" fmla="*/ 1614055 w 2509838"/>
                <a:gd name="T83" fmla="*/ 521829 h 1787526"/>
                <a:gd name="T84" fmla="*/ 1733550 w 2509838"/>
                <a:gd name="T85" fmla="*/ 464215 h 1787526"/>
                <a:gd name="T86" fmla="*/ 1501548 w 2509838"/>
                <a:gd name="T87" fmla="*/ 379141 h 1787526"/>
                <a:gd name="T88" fmla="*/ 188232 w 2509838"/>
                <a:gd name="T89" fmla="*/ 103187 h 1787526"/>
                <a:gd name="T90" fmla="*/ 158976 w 2509838"/>
                <a:gd name="T91" fmla="*/ 139700 h 1787526"/>
                <a:gd name="T92" fmla="*/ 160110 w 2509838"/>
                <a:gd name="T93" fmla="*/ 1353684 h 1787526"/>
                <a:gd name="T94" fmla="*/ 191407 w 2509838"/>
                <a:gd name="T95" fmla="*/ 1389063 h 1787526"/>
                <a:gd name="T96" fmla="*/ 2288041 w 2509838"/>
                <a:gd name="T97" fmla="*/ 1398588 h 1787526"/>
                <a:gd name="T98" fmla="*/ 2332945 w 2509838"/>
                <a:gd name="T99" fmla="*/ 1378857 h 1787526"/>
                <a:gd name="T100" fmla="*/ 2354036 w 2509838"/>
                <a:gd name="T101" fmla="*/ 1337129 h 1787526"/>
                <a:gd name="T102" fmla="*/ 2343830 w 2509838"/>
                <a:gd name="T103" fmla="*/ 124505 h 1787526"/>
                <a:gd name="T104" fmla="*/ 2305957 w 2509838"/>
                <a:gd name="T105" fmla="*/ 95704 h 1787526"/>
                <a:gd name="T106" fmla="*/ 2436813 w 2509838"/>
                <a:gd name="T107" fmla="*/ 680 h 1787526"/>
                <a:gd name="T108" fmla="*/ 2486479 w 2509838"/>
                <a:gd name="T109" fmla="*/ 25400 h 1787526"/>
                <a:gd name="T110" fmla="*/ 2508250 w 2509838"/>
                <a:gd name="T111" fmla="*/ 74159 h 1787526"/>
                <a:gd name="T112" fmla="*/ 2493963 w 2509838"/>
                <a:gd name="T113" fmla="*/ 1455965 h 1787526"/>
                <a:gd name="T114" fmla="*/ 2449286 w 2509838"/>
                <a:gd name="T115" fmla="*/ 1487034 h 1787526"/>
                <a:gd name="T116" fmla="*/ 57150 w 2509838"/>
                <a:gd name="T117" fmla="*/ 1485674 h 1787526"/>
                <a:gd name="T118" fmla="*/ 13833 w 2509838"/>
                <a:gd name="T119" fmla="*/ 1452790 h 1787526"/>
                <a:gd name="T120" fmla="*/ 2041 w 2509838"/>
                <a:gd name="T121" fmla="*/ 70304 h 1787526"/>
                <a:gd name="T122" fmla="*/ 26307 w 2509838"/>
                <a:gd name="T123" fmla="*/ 22905 h 1787526"/>
                <a:gd name="T124" fmla="*/ 77333 w 2509838"/>
                <a:gd name="T125" fmla="*/ 227 h 1787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9838" h="1787526">
                  <a:moveTo>
                    <a:pt x="80048" y="1566863"/>
                  </a:moveTo>
                  <a:lnTo>
                    <a:pt x="84357" y="1566863"/>
                  </a:lnTo>
                  <a:lnTo>
                    <a:pt x="1096637" y="1566863"/>
                  </a:lnTo>
                  <a:lnTo>
                    <a:pt x="1094823" y="1569568"/>
                  </a:lnTo>
                  <a:lnTo>
                    <a:pt x="1093235" y="1572498"/>
                  </a:lnTo>
                  <a:lnTo>
                    <a:pt x="1092102" y="1575879"/>
                  </a:lnTo>
                  <a:lnTo>
                    <a:pt x="1090968" y="1579035"/>
                  </a:lnTo>
                  <a:lnTo>
                    <a:pt x="1090287" y="1582415"/>
                  </a:lnTo>
                  <a:lnTo>
                    <a:pt x="1089607" y="1585571"/>
                  </a:lnTo>
                  <a:lnTo>
                    <a:pt x="1089380" y="1589177"/>
                  </a:lnTo>
                  <a:lnTo>
                    <a:pt x="1089154" y="1592558"/>
                  </a:lnTo>
                  <a:lnTo>
                    <a:pt x="1089380" y="1597968"/>
                  </a:lnTo>
                  <a:lnTo>
                    <a:pt x="1090287" y="1603152"/>
                  </a:lnTo>
                  <a:lnTo>
                    <a:pt x="1091648" y="1608111"/>
                  </a:lnTo>
                  <a:lnTo>
                    <a:pt x="1093689" y="1612844"/>
                  </a:lnTo>
                  <a:lnTo>
                    <a:pt x="1095957" y="1617352"/>
                  </a:lnTo>
                  <a:lnTo>
                    <a:pt x="1098678" y="1621634"/>
                  </a:lnTo>
                  <a:lnTo>
                    <a:pt x="1101853" y="1625692"/>
                  </a:lnTo>
                  <a:lnTo>
                    <a:pt x="1105481" y="1629523"/>
                  </a:lnTo>
                  <a:lnTo>
                    <a:pt x="1109563" y="1632679"/>
                  </a:lnTo>
                  <a:lnTo>
                    <a:pt x="1113871" y="1635834"/>
                  </a:lnTo>
                  <a:lnTo>
                    <a:pt x="1118633" y="1638314"/>
                  </a:lnTo>
                  <a:lnTo>
                    <a:pt x="1123395" y="1640568"/>
                  </a:lnTo>
                  <a:lnTo>
                    <a:pt x="1128611" y="1642371"/>
                  </a:lnTo>
                  <a:lnTo>
                    <a:pt x="1134053" y="1643498"/>
                  </a:lnTo>
                  <a:lnTo>
                    <a:pt x="1139496" y="1644174"/>
                  </a:lnTo>
                  <a:lnTo>
                    <a:pt x="1145391" y="1644625"/>
                  </a:lnTo>
                  <a:lnTo>
                    <a:pt x="1364673" y="1644625"/>
                  </a:lnTo>
                  <a:lnTo>
                    <a:pt x="1370343" y="1644174"/>
                  </a:lnTo>
                  <a:lnTo>
                    <a:pt x="1376012" y="1643498"/>
                  </a:lnTo>
                  <a:lnTo>
                    <a:pt x="1381227" y="1642371"/>
                  </a:lnTo>
                  <a:lnTo>
                    <a:pt x="1386443" y="1640568"/>
                  </a:lnTo>
                  <a:lnTo>
                    <a:pt x="1391432" y="1638314"/>
                  </a:lnTo>
                  <a:lnTo>
                    <a:pt x="1396194" y="1635834"/>
                  </a:lnTo>
                  <a:lnTo>
                    <a:pt x="1400502" y="1632679"/>
                  </a:lnTo>
                  <a:lnTo>
                    <a:pt x="1404357" y="1629523"/>
                  </a:lnTo>
                  <a:lnTo>
                    <a:pt x="1407986" y="1625692"/>
                  </a:lnTo>
                  <a:lnTo>
                    <a:pt x="1411160" y="1621634"/>
                  </a:lnTo>
                  <a:lnTo>
                    <a:pt x="1414108" y="1617352"/>
                  </a:lnTo>
                  <a:lnTo>
                    <a:pt x="1416376" y="1612844"/>
                  </a:lnTo>
                  <a:lnTo>
                    <a:pt x="1418417" y="1608111"/>
                  </a:lnTo>
                  <a:lnTo>
                    <a:pt x="1419551" y="1603152"/>
                  </a:lnTo>
                  <a:lnTo>
                    <a:pt x="1420684" y="1597968"/>
                  </a:lnTo>
                  <a:lnTo>
                    <a:pt x="1420911" y="1592558"/>
                  </a:lnTo>
                  <a:lnTo>
                    <a:pt x="1420684" y="1589177"/>
                  </a:lnTo>
                  <a:lnTo>
                    <a:pt x="1420231" y="1585571"/>
                  </a:lnTo>
                  <a:lnTo>
                    <a:pt x="1419551" y="1582415"/>
                  </a:lnTo>
                  <a:lnTo>
                    <a:pt x="1418870" y="1579035"/>
                  </a:lnTo>
                  <a:lnTo>
                    <a:pt x="1417737" y="1575879"/>
                  </a:lnTo>
                  <a:lnTo>
                    <a:pt x="1416603" y="1572498"/>
                  </a:lnTo>
                  <a:lnTo>
                    <a:pt x="1415015" y="1569568"/>
                  </a:lnTo>
                  <a:lnTo>
                    <a:pt x="1413201" y="1566863"/>
                  </a:lnTo>
                  <a:lnTo>
                    <a:pt x="2425481" y="1566863"/>
                  </a:lnTo>
                  <a:lnTo>
                    <a:pt x="2429790" y="1566863"/>
                  </a:lnTo>
                  <a:lnTo>
                    <a:pt x="2434099" y="1567089"/>
                  </a:lnTo>
                  <a:lnTo>
                    <a:pt x="2438407" y="1567539"/>
                  </a:lnTo>
                  <a:lnTo>
                    <a:pt x="2442489" y="1568216"/>
                  </a:lnTo>
                  <a:lnTo>
                    <a:pt x="2446571" y="1569117"/>
                  </a:lnTo>
                  <a:lnTo>
                    <a:pt x="2450426" y="1570244"/>
                  </a:lnTo>
                  <a:lnTo>
                    <a:pt x="2454507" y="1571596"/>
                  </a:lnTo>
                  <a:lnTo>
                    <a:pt x="2458362" y="1572723"/>
                  </a:lnTo>
                  <a:lnTo>
                    <a:pt x="2462217" y="1574301"/>
                  </a:lnTo>
                  <a:lnTo>
                    <a:pt x="2465619" y="1576104"/>
                  </a:lnTo>
                  <a:lnTo>
                    <a:pt x="2469247" y="1578133"/>
                  </a:lnTo>
                  <a:lnTo>
                    <a:pt x="2472422" y="1580162"/>
                  </a:lnTo>
                  <a:lnTo>
                    <a:pt x="2476050" y="1581965"/>
                  </a:lnTo>
                  <a:lnTo>
                    <a:pt x="2478998" y="1584669"/>
                  </a:lnTo>
                  <a:lnTo>
                    <a:pt x="2482173" y="1586923"/>
                  </a:lnTo>
                  <a:lnTo>
                    <a:pt x="2485121" y="1589628"/>
                  </a:lnTo>
                  <a:lnTo>
                    <a:pt x="2487842" y="1592108"/>
                  </a:lnTo>
                  <a:lnTo>
                    <a:pt x="2490336" y="1595038"/>
                  </a:lnTo>
                  <a:lnTo>
                    <a:pt x="2492831" y="1597968"/>
                  </a:lnTo>
                  <a:lnTo>
                    <a:pt x="2495552" y="1601123"/>
                  </a:lnTo>
                  <a:lnTo>
                    <a:pt x="2497366" y="1604054"/>
                  </a:lnTo>
                  <a:lnTo>
                    <a:pt x="2499407" y="1607434"/>
                  </a:lnTo>
                  <a:lnTo>
                    <a:pt x="2501448" y="1610815"/>
                  </a:lnTo>
                  <a:lnTo>
                    <a:pt x="2503035" y="1614196"/>
                  </a:lnTo>
                  <a:lnTo>
                    <a:pt x="2504623" y="1618028"/>
                  </a:lnTo>
                  <a:lnTo>
                    <a:pt x="2505983" y="1621409"/>
                  </a:lnTo>
                  <a:lnTo>
                    <a:pt x="2507117" y="1625241"/>
                  </a:lnTo>
                  <a:lnTo>
                    <a:pt x="2508024" y="1629073"/>
                  </a:lnTo>
                  <a:lnTo>
                    <a:pt x="2508704" y="1632679"/>
                  </a:lnTo>
                  <a:lnTo>
                    <a:pt x="2509385" y="1636736"/>
                  </a:lnTo>
                  <a:lnTo>
                    <a:pt x="2509611" y="1640568"/>
                  </a:lnTo>
                  <a:lnTo>
                    <a:pt x="2509838" y="1644625"/>
                  </a:lnTo>
                  <a:lnTo>
                    <a:pt x="2509838" y="1709764"/>
                  </a:lnTo>
                  <a:lnTo>
                    <a:pt x="2509611" y="1713822"/>
                  </a:lnTo>
                  <a:lnTo>
                    <a:pt x="2509385" y="1717428"/>
                  </a:lnTo>
                  <a:lnTo>
                    <a:pt x="2508704" y="1721485"/>
                  </a:lnTo>
                  <a:lnTo>
                    <a:pt x="2508024" y="1725317"/>
                  </a:lnTo>
                  <a:lnTo>
                    <a:pt x="2507117" y="1729148"/>
                  </a:lnTo>
                  <a:lnTo>
                    <a:pt x="2505983" y="1732755"/>
                  </a:lnTo>
                  <a:lnTo>
                    <a:pt x="2504623" y="1736361"/>
                  </a:lnTo>
                  <a:lnTo>
                    <a:pt x="2503035" y="1740193"/>
                  </a:lnTo>
                  <a:lnTo>
                    <a:pt x="2501448" y="1743348"/>
                  </a:lnTo>
                  <a:lnTo>
                    <a:pt x="2499407" y="1746955"/>
                  </a:lnTo>
                  <a:lnTo>
                    <a:pt x="2497366" y="1750110"/>
                  </a:lnTo>
                  <a:lnTo>
                    <a:pt x="2495552" y="1753040"/>
                  </a:lnTo>
                  <a:lnTo>
                    <a:pt x="2492831" y="1756421"/>
                  </a:lnTo>
                  <a:lnTo>
                    <a:pt x="2490336" y="1759126"/>
                  </a:lnTo>
                  <a:lnTo>
                    <a:pt x="2487842" y="1762282"/>
                  </a:lnTo>
                  <a:lnTo>
                    <a:pt x="2485121" y="1764761"/>
                  </a:lnTo>
                  <a:lnTo>
                    <a:pt x="2482173" y="1767466"/>
                  </a:lnTo>
                  <a:lnTo>
                    <a:pt x="2478998" y="1769720"/>
                  </a:lnTo>
                  <a:lnTo>
                    <a:pt x="2476050" y="1772199"/>
                  </a:lnTo>
                  <a:lnTo>
                    <a:pt x="2472422" y="1774228"/>
                  </a:lnTo>
                  <a:lnTo>
                    <a:pt x="2469247" y="1776256"/>
                  </a:lnTo>
                  <a:lnTo>
                    <a:pt x="2465619" y="1778285"/>
                  </a:lnTo>
                  <a:lnTo>
                    <a:pt x="2462217" y="1780088"/>
                  </a:lnTo>
                  <a:lnTo>
                    <a:pt x="2458362" y="1781440"/>
                  </a:lnTo>
                  <a:lnTo>
                    <a:pt x="2454507" y="1782793"/>
                  </a:lnTo>
                  <a:lnTo>
                    <a:pt x="2450426" y="1783920"/>
                  </a:lnTo>
                  <a:lnTo>
                    <a:pt x="2446571" y="1785272"/>
                  </a:lnTo>
                  <a:lnTo>
                    <a:pt x="2442489" y="1785948"/>
                  </a:lnTo>
                  <a:lnTo>
                    <a:pt x="2438407" y="1786850"/>
                  </a:lnTo>
                  <a:lnTo>
                    <a:pt x="2434099" y="1787301"/>
                  </a:lnTo>
                  <a:lnTo>
                    <a:pt x="2429790" y="1787526"/>
                  </a:lnTo>
                  <a:lnTo>
                    <a:pt x="2425481" y="1787526"/>
                  </a:lnTo>
                  <a:lnTo>
                    <a:pt x="84357" y="1787526"/>
                  </a:lnTo>
                  <a:lnTo>
                    <a:pt x="80048" y="1787526"/>
                  </a:lnTo>
                  <a:lnTo>
                    <a:pt x="75740" y="1787301"/>
                  </a:lnTo>
                  <a:lnTo>
                    <a:pt x="71431" y="1786850"/>
                  </a:lnTo>
                  <a:lnTo>
                    <a:pt x="67349" y="1785948"/>
                  </a:lnTo>
                  <a:lnTo>
                    <a:pt x="63494" y="1785272"/>
                  </a:lnTo>
                  <a:lnTo>
                    <a:pt x="59413" y="1783920"/>
                  </a:lnTo>
                  <a:lnTo>
                    <a:pt x="55558" y="1782793"/>
                  </a:lnTo>
                  <a:lnTo>
                    <a:pt x="51476" y="1781440"/>
                  </a:lnTo>
                  <a:lnTo>
                    <a:pt x="48074" y="1780088"/>
                  </a:lnTo>
                  <a:lnTo>
                    <a:pt x="44219" y="1778285"/>
                  </a:lnTo>
                  <a:lnTo>
                    <a:pt x="40591" y="1776256"/>
                  </a:lnTo>
                  <a:lnTo>
                    <a:pt x="37416" y="1774228"/>
                  </a:lnTo>
                  <a:lnTo>
                    <a:pt x="33788" y="1772199"/>
                  </a:lnTo>
                  <a:lnTo>
                    <a:pt x="30840" y="1769720"/>
                  </a:lnTo>
                  <a:lnTo>
                    <a:pt x="27892" y="1767466"/>
                  </a:lnTo>
                  <a:lnTo>
                    <a:pt x="24717" y="1764761"/>
                  </a:lnTo>
                  <a:lnTo>
                    <a:pt x="21996" y="1762282"/>
                  </a:lnTo>
                  <a:lnTo>
                    <a:pt x="19502" y="1759126"/>
                  </a:lnTo>
                  <a:lnTo>
                    <a:pt x="17007" y="1756421"/>
                  </a:lnTo>
                  <a:lnTo>
                    <a:pt x="14513" y="1753040"/>
                  </a:lnTo>
                  <a:lnTo>
                    <a:pt x="12472" y="1750110"/>
                  </a:lnTo>
                  <a:lnTo>
                    <a:pt x="10431" y="1746955"/>
                  </a:lnTo>
                  <a:lnTo>
                    <a:pt x="8390" y="1743348"/>
                  </a:lnTo>
                  <a:lnTo>
                    <a:pt x="6803" y="1740193"/>
                  </a:lnTo>
                  <a:lnTo>
                    <a:pt x="5442" y="1736361"/>
                  </a:lnTo>
                  <a:lnTo>
                    <a:pt x="3855" y="1732755"/>
                  </a:lnTo>
                  <a:lnTo>
                    <a:pt x="2948" y="1729148"/>
                  </a:lnTo>
                  <a:lnTo>
                    <a:pt x="1814" y="1725317"/>
                  </a:lnTo>
                  <a:lnTo>
                    <a:pt x="1134" y="1721485"/>
                  </a:lnTo>
                  <a:lnTo>
                    <a:pt x="680" y="1717428"/>
                  </a:lnTo>
                  <a:lnTo>
                    <a:pt x="227" y="1713822"/>
                  </a:lnTo>
                  <a:lnTo>
                    <a:pt x="0" y="1709764"/>
                  </a:lnTo>
                  <a:lnTo>
                    <a:pt x="0" y="1644625"/>
                  </a:lnTo>
                  <a:lnTo>
                    <a:pt x="227" y="1640568"/>
                  </a:lnTo>
                  <a:lnTo>
                    <a:pt x="680" y="1636736"/>
                  </a:lnTo>
                  <a:lnTo>
                    <a:pt x="1134" y="1632679"/>
                  </a:lnTo>
                  <a:lnTo>
                    <a:pt x="1814" y="1629073"/>
                  </a:lnTo>
                  <a:lnTo>
                    <a:pt x="2948" y="1625241"/>
                  </a:lnTo>
                  <a:lnTo>
                    <a:pt x="3855" y="1621409"/>
                  </a:lnTo>
                  <a:lnTo>
                    <a:pt x="5442" y="1618028"/>
                  </a:lnTo>
                  <a:lnTo>
                    <a:pt x="6803" y="1614196"/>
                  </a:lnTo>
                  <a:lnTo>
                    <a:pt x="8390" y="1610815"/>
                  </a:lnTo>
                  <a:lnTo>
                    <a:pt x="10431" y="1607434"/>
                  </a:lnTo>
                  <a:lnTo>
                    <a:pt x="12472" y="1604054"/>
                  </a:lnTo>
                  <a:lnTo>
                    <a:pt x="14513" y="1601123"/>
                  </a:lnTo>
                  <a:lnTo>
                    <a:pt x="17007" y="1597968"/>
                  </a:lnTo>
                  <a:lnTo>
                    <a:pt x="19502" y="1595038"/>
                  </a:lnTo>
                  <a:lnTo>
                    <a:pt x="21996" y="1592108"/>
                  </a:lnTo>
                  <a:lnTo>
                    <a:pt x="24717" y="1589628"/>
                  </a:lnTo>
                  <a:lnTo>
                    <a:pt x="27892" y="1586923"/>
                  </a:lnTo>
                  <a:lnTo>
                    <a:pt x="30840" y="1584669"/>
                  </a:lnTo>
                  <a:lnTo>
                    <a:pt x="33788" y="1581965"/>
                  </a:lnTo>
                  <a:lnTo>
                    <a:pt x="37416" y="1580162"/>
                  </a:lnTo>
                  <a:lnTo>
                    <a:pt x="40591" y="1578133"/>
                  </a:lnTo>
                  <a:lnTo>
                    <a:pt x="44219" y="1576104"/>
                  </a:lnTo>
                  <a:lnTo>
                    <a:pt x="48074" y="1574301"/>
                  </a:lnTo>
                  <a:lnTo>
                    <a:pt x="51476" y="1572723"/>
                  </a:lnTo>
                  <a:lnTo>
                    <a:pt x="55558" y="1571596"/>
                  </a:lnTo>
                  <a:lnTo>
                    <a:pt x="59413" y="1570244"/>
                  </a:lnTo>
                  <a:lnTo>
                    <a:pt x="63494" y="1569117"/>
                  </a:lnTo>
                  <a:lnTo>
                    <a:pt x="67349" y="1568216"/>
                  </a:lnTo>
                  <a:lnTo>
                    <a:pt x="71431" y="1567539"/>
                  </a:lnTo>
                  <a:lnTo>
                    <a:pt x="75740" y="1567089"/>
                  </a:lnTo>
                  <a:lnTo>
                    <a:pt x="80048" y="1566863"/>
                  </a:lnTo>
                  <a:close/>
                  <a:moveTo>
                    <a:pt x="837043" y="738188"/>
                  </a:moveTo>
                  <a:lnTo>
                    <a:pt x="839735" y="738188"/>
                  </a:lnTo>
                  <a:lnTo>
                    <a:pt x="912639" y="738188"/>
                  </a:lnTo>
                  <a:lnTo>
                    <a:pt x="915107" y="738188"/>
                  </a:lnTo>
                  <a:lnTo>
                    <a:pt x="917575" y="738870"/>
                  </a:lnTo>
                  <a:lnTo>
                    <a:pt x="920042" y="739324"/>
                  </a:lnTo>
                  <a:lnTo>
                    <a:pt x="922285" y="740232"/>
                  </a:lnTo>
                  <a:lnTo>
                    <a:pt x="924529" y="741368"/>
                  </a:lnTo>
                  <a:lnTo>
                    <a:pt x="926772" y="742504"/>
                  </a:lnTo>
                  <a:lnTo>
                    <a:pt x="928791" y="743867"/>
                  </a:lnTo>
                  <a:lnTo>
                    <a:pt x="930585" y="745684"/>
                  </a:lnTo>
                  <a:lnTo>
                    <a:pt x="932155" y="747047"/>
                  </a:lnTo>
                  <a:lnTo>
                    <a:pt x="933501" y="749091"/>
                  </a:lnTo>
                  <a:lnTo>
                    <a:pt x="934847" y="751135"/>
                  </a:lnTo>
                  <a:lnTo>
                    <a:pt x="936193" y="753407"/>
                  </a:lnTo>
                  <a:lnTo>
                    <a:pt x="936866" y="755678"/>
                  </a:lnTo>
                  <a:lnTo>
                    <a:pt x="937315" y="757950"/>
                  </a:lnTo>
                  <a:lnTo>
                    <a:pt x="937763" y="760448"/>
                  </a:lnTo>
                  <a:lnTo>
                    <a:pt x="938212" y="762947"/>
                  </a:lnTo>
                  <a:lnTo>
                    <a:pt x="938212" y="1145229"/>
                  </a:lnTo>
                  <a:lnTo>
                    <a:pt x="937763" y="1147728"/>
                  </a:lnTo>
                  <a:lnTo>
                    <a:pt x="937315" y="1150227"/>
                  </a:lnTo>
                  <a:lnTo>
                    <a:pt x="936866" y="1152498"/>
                  </a:lnTo>
                  <a:lnTo>
                    <a:pt x="936193" y="1154770"/>
                  </a:lnTo>
                  <a:lnTo>
                    <a:pt x="934847" y="1157041"/>
                  </a:lnTo>
                  <a:lnTo>
                    <a:pt x="933501" y="1159085"/>
                  </a:lnTo>
                  <a:lnTo>
                    <a:pt x="932155" y="1160902"/>
                  </a:lnTo>
                  <a:lnTo>
                    <a:pt x="930585" y="1162720"/>
                  </a:lnTo>
                  <a:lnTo>
                    <a:pt x="928791" y="1164537"/>
                  </a:lnTo>
                  <a:lnTo>
                    <a:pt x="926772" y="1165672"/>
                  </a:lnTo>
                  <a:lnTo>
                    <a:pt x="924529" y="1167035"/>
                  </a:lnTo>
                  <a:lnTo>
                    <a:pt x="922285" y="1167944"/>
                  </a:lnTo>
                  <a:lnTo>
                    <a:pt x="920042" y="1168852"/>
                  </a:lnTo>
                  <a:lnTo>
                    <a:pt x="917575" y="1169534"/>
                  </a:lnTo>
                  <a:lnTo>
                    <a:pt x="915107" y="1169761"/>
                  </a:lnTo>
                  <a:lnTo>
                    <a:pt x="912639" y="1169988"/>
                  </a:lnTo>
                  <a:lnTo>
                    <a:pt x="839735" y="1169988"/>
                  </a:lnTo>
                  <a:lnTo>
                    <a:pt x="837043" y="1169761"/>
                  </a:lnTo>
                  <a:lnTo>
                    <a:pt x="834576" y="1169534"/>
                  </a:lnTo>
                  <a:lnTo>
                    <a:pt x="832108" y="1168852"/>
                  </a:lnTo>
                  <a:lnTo>
                    <a:pt x="829865" y="1167944"/>
                  </a:lnTo>
                  <a:lnTo>
                    <a:pt x="827622" y="1167035"/>
                  </a:lnTo>
                  <a:lnTo>
                    <a:pt x="825603" y="1165672"/>
                  </a:lnTo>
                  <a:lnTo>
                    <a:pt x="823584" y="1164537"/>
                  </a:lnTo>
                  <a:lnTo>
                    <a:pt x="821790" y="1162720"/>
                  </a:lnTo>
                  <a:lnTo>
                    <a:pt x="819995" y="1160902"/>
                  </a:lnTo>
                  <a:lnTo>
                    <a:pt x="818649" y="1159085"/>
                  </a:lnTo>
                  <a:lnTo>
                    <a:pt x="817303" y="1157041"/>
                  </a:lnTo>
                  <a:lnTo>
                    <a:pt x="816406" y="1154770"/>
                  </a:lnTo>
                  <a:lnTo>
                    <a:pt x="815284" y="1152498"/>
                  </a:lnTo>
                  <a:lnTo>
                    <a:pt x="814836" y="1150227"/>
                  </a:lnTo>
                  <a:lnTo>
                    <a:pt x="814387" y="1147728"/>
                  </a:lnTo>
                  <a:lnTo>
                    <a:pt x="814387" y="1145229"/>
                  </a:lnTo>
                  <a:lnTo>
                    <a:pt x="814387" y="762947"/>
                  </a:lnTo>
                  <a:lnTo>
                    <a:pt x="814387" y="760448"/>
                  </a:lnTo>
                  <a:lnTo>
                    <a:pt x="814836" y="757950"/>
                  </a:lnTo>
                  <a:lnTo>
                    <a:pt x="815284" y="755678"/>
                  </a:lnTo>
                  <a:lnTo>
                    <a:pt x="816406" y="753407"/>
                  </a:lnTo>
                  <a:lnTo>
                    <a:pt x="817303" y="751135"/>
                  </a:lnTo>
                  <a:lnTo>
                    <a:pt x="818649" y="749091"/>
                  </a:lnTo>
                  <a:lnTo>
                    <a:pt x="819995" y="747047"/>
                  </a:lnTo>
                  <a:lnTo>
                    <a:pt x="821790" y="745684"/>
                  </a:lnTo>
                  <a:lnTo>
                    <a:pt x="823584" y="743867"/>
                  </a:lnTo>
                  <a:lnTo>
                    <a:pt x="825603" y="742504"/>
                  </a:lnTo>
                  <a:lnTo>
                    <a:pt x="827622" y="741368"/>
                  </a:lnTo>
                  <a:lnTo>
                    <a:pt x="829865" y="740232"/>
                  </a:lnTo>
                  <a:lnTo>
                    <a:pt x="832108" y="739324"/>
                  </a:lnTo>
                  <a:lnTo>
                    <a:pt x="834576" y="738870"/>
                  </a:lnTo>
                  <a:lnTo>
                    <a:pt x="837043" y="738188"/>
                  </a:lnTo>
                  <a:close/>
                  <a:moveTo>
                    <a:pt x="1318322" y="671513"/>
                  </a:moveTo>
                  <a:lnTo>
                    <a:pt x="1320794" y="671513"/>
                  </a:lnTo>
                  <a:lnTo>
                    <a:pt x="1394056" y="671513"/>
                  </a:lnTo>
                  <a:lnTo>
                    <a:pt x="1396528" y="671513"/>
                  </a:lnTo>
                  <a:lnTo>
                    <a:pt x="1399000" y="671966"/>
                  </a:lnTo>
                  <a:lnTo>
                    <a:pt x="1401472" y="672873"/>
                  </a:lnTo>
                  <a:lnTo>
                    <a:pt x="1403719" y="673553"/>
                  </a:lnTo>
                  <a:lnTo>
                    <a:pt x="1405966" y="674913"/>
                  </a:lnTo>
                  <a:lnTo>
                    <a:pt x="1408213" y="676273"/>
                  </a:lnTo>
                  <a:lnTo>
                    <a:pt x="1410011" y="677860"/>
                  </a:lnTo>
                  <a:lnTo>
                    <a:pt x="1412034" y="679900"/>
                  </a:lnTo>
                  <a:lnTo>
                    <a:pt x="1413607" y="681941"/>
                  </a:lnTo>
                  <a:lnTo>
                    <a:pt x="1414955" y="683981"/>
                  </a:lnTo>
                  <a:lnTo>
                    <a:pt x="1416304" y="686474"/>
                  </a:lnTo>
                  <a:lnTo>
                    <a:pt x="1417203" y="688968"/>
                  </a:lnTo>
                  <a:lnTo>
                    <a:pt x="1418326" y="691461"/>
                  </a:lnTo>
                  <a:lnTo>
                    <a:pt x="1418776" y="694181"/>
                  </a:lnTo>
                  <a:lnTo>
                    <a:pt x="1419225" y="696902"/>
                  </a:lnTo>
                  <a:lnTo>
                    <a:pt x="1419225" y="699848"/>
                  </a:lnTo>
                  <a:lnTo>
                    <a:pt x="1419225" y="1141426"/>
                  </a:lnTo>
                  <a:lnTo>
                    <a:pt x="1419225" y="1144373"/>
                  </a:lnTo>
                  <a:lnTo>
                    <a:pt x="1418776" y="1147320"/>
                  </a:lnTo>
                  <a:lnTo>
                    <a:pt x="1418326" y="1149813"/>
                  </a:lnTo>
                  <a:lnTo>
                    <a:pt x="1417203" y="1152534"/>
                  </a:lnTo>
                  <a:lnTo>
                    <a:pt x="1416304" y="1155254"/>
                  </a:lnTo>
                  <a:lnTo>
                    <a:pt x="1414955" y="1157521"/>
                  </a:lnTo>
                  <a:lnTo>
                    <a:pt x="1413607" y="1159787"/>
                  </a:lnTo>
                  <a:lnTo>
                    <a:pt x="1412034" y="1161601"/>
                  </a:lnTo>
                  <a:lnTo>
                    <a:pt x="1410011" y="1163414"/>
                  </a:lnTo>
                  <a:lnTo>
                    <a:pt x="1408213" y="1165228"/>
                  </a:lnTo>
                  <a:lnTo>
                    <a:pt x="1405966" y="1166588"/>
                  </a:lnTo>
                  <a:lnTo>
                    <a:pt x="1403719" y="1167721"/>
                  </a:lnTo>
                  <a:lnTo>
                    <a:pt x="1401472" y="1168855"/>
                  </a:lnTo>
                  <a:lnTo>
                    <a:pt x="1399000" y="1169535"/>
                  </a:lnTo>
                  <a:lnTo>
                    <a:pt x="1396528" y="1169761"/>
                  </a:lnTo>
                  <a:lnTo>
                    <a:pt x="1394056" y="1169988"/>
                  </a:lnTo>
                  <a:lnTo>
                    <a:pt x="1320794" y="1169988"/>
                  </a:lnTo>
                  <a:lnTo>
                    <a:pt x="1318322" y="1169761"/>
                  </a:lnTo>
                  <a:lnTo>
                    <a:pt x="1315850" y="1169535"/>
                  </a:lnTo>
                  <a:lnTo>
                    <a:pt x="1313154" y="1168855"/>
                  </a:lnTo>
                  <a:lnTo>
                    <a:pt x="1310906" y="1167721"/>
                  </a:lnTo>
                  <a:lnTo>
                    <a:pt x="1308659" y="1166588"/>
                  </a:lnTo>
                  <a:lnTo>
                    <a:pt x="1306861" y="1165228"/>
                  </a:lnTo>
                  <a:lnTo>
                    <a:pt x="1304839" y="1163414"/>
                  </a:lnTo>
                  <a:lnTo>
                    <a:pt x="1303041" y="1161601"/>
                  </a:lnTo>
                  <a:lnTo>
                    <a:pt x="1301243" y="1159787"/>
                  </a:lnTo>
                  <a:lnTo>
                    <a:pt x="1299670" y="1157521"/>
                  </a:lnTo>
                  <a:lnTo>
                    <a:pt x="1298546" y="1155254"/>
                  </a:lnTo>
                  <a:lnTo>
                    <a:pt x="1297423" y="1152534"/>
                  </a:lnTo>
                  <a:lnTo>
                    <a:pt x="1296524" y="1149813"/>
                  </a:lnTo>
                  <a:lnTo>
                    <a:pt x="1296074" y="1147320"/>
                  </a:lnTo>
                  <a:lnTo>
                    <a:pt x="1295400" y="1144373"/>
                  </a:lnTo>
                  <a:lnTo>
                    <a:pt x="1295400" y="1141426"/>
                  </a:lnTo>
                  <a:lnTo>
                    <a:pt x="1295400" y="699848"/>
                  </a:lnTo>
                  <a:lnTo>
                    <a:pt x="1295400" y="696902"/>
                  </a:lnTo>
                  <a:lnTo>
                    <a:pt x="1296074" y="694181"/>
                  </a:lnTo>
                  <a:lnTo>
                    <a:pt x="1296524" y="691461"/>
                  </a:lnTo>
                  <a:lnTo>
                    <a:pt x="1297423" y="688968"/>
                  </a:lnTo>
                  <a:lnTo>
                    <a:pt x="1298546" y="686474"/>
                  </a:lnTo>
                  <a:lnTo>
                    <a:pt x="1299670" y="683981"/>
                  </a:lnTo>
                  <a:lnTo>
                    <a:pt x="1301243" y="681941"/>
                  </a:lnTo>
                  <a:lnTo>
                    <a:pt x="1303041" y="679900"/>
                  </a:lnTo>
                  <a:lnTo>
                    <a:pt x="1304839" y="677860"/>
                  </a:lnTo>
                  <a:lnTo>
                    <a:pt x="1306861" y="676273"/>
                  </a:lnTo>
                  <a:lnTo>
                    <a:pt x="1308659" y="674913"/>
                  </a:lnTo>
                  <a:lnTo>
                    <a:pt x="1310906" y="673553"/>
                  </a:lnTo>
                  <a:lnTo>
                    <a:pt x="1313154" y="672873"/>
                  </a:lnTo>
                  <a:lnTo>
                    <a:pt x="1315850" y="671966"/>
                  </a:lnTo>
                  <a:lnTo>
                    <a:pt x="1318322" y="671513"/>
                  </a:lnTo>
                  <a:close/>
                  <a:moveTo>
                    <a:pt x="988416" y="671513"/>
                  </a:moveTo>
                  <a:lnTo>
                    <a:pt x="990920" y="671513"/>
                  </a:lnTo>
                  <a:lnTo>
                    <a:pt x="1065121" y="671513"/>
                  </a:lnTo>
                  <a:lnTo>
                    <a:pt x="1067624" y="671513"/>
                  </a:lnTo>
                  <a:lnTo>
                    <a:pt x="1070128" y="671966"/>
                  </a:lnTo>
                  <a:lnTo>
                    <a:pt x="1072632" y="672873"/>
                  </a:lnTo>
                  <a:lnTo>
                    <a:pt x="1074908" y="673553"/>
                  </a:lnTo>
                  <a:lnTo>
                    <a:pt x="1077184" y="674913"/>
                  </a:lnTo>
                  <a:lnTo>
                    <a:pt x="1079460" y="676273"/>
                  </a:lnTo>
                  <a:lnTo>
                    <a:pt x="1081281" y="677860"/>
                  </a:lnTo>
                  <a:lnTo>
                    <a:pt x="1083330" y="679900"/>
                  </a:lnTo>
                  <a:lnTo>
                    <a:pt x="1084923" y="681941"/>
                  </a:lnTo>
                  <a:lnTo>
                    <a:pt x="1086288" y="683981"/>
                  </a:lnTo>
                  <a:lnTo>
                    <a:pt x="1087654" y="686474"/>
                  </a:lnTo>
                  <a:lnTo>
                    <a:pt x="1088565" y="688968"/>
                  </a:lnTo>
                  <a:lnTo>
                    <a:pt x="1089703" y="691461"/>
                  </a:lnTo>
                  <a:lnTo>
                    <a:pt x="1090158" y="694181"/>
                  </a:lnTo>
                  <a:lnTo>
                    <a:pt x="1090613" y="696902"/>
                  </a:lnTo>
                  <a:lnTo>
                    <a:pt x="1090613" y="699848"/>
                  </a:lnTo>
                  <a:lnTo>
                    <a:pt x="1090613" y="1141426"/>
                  </a:lnTo>
                  <a:lnTo>
                    <a:pt x="1090613" y="1144373"/>
                  </a:lnTo>
                  <a:lnTo>
                    <a:pt x="1090158" y="1147320"/>
                  </a:lnTo>
                  <a:lnTo>
                    <a:pt x="1089703" y="1149813"/>
                  </a:lnTo>
                  <a:lnTo>
                    <a:pt x="1088565" y="1152534"/>
                  </a:lnTo>
                  <a:lnTo>
                    <a:pt x="1087654" y="1155254"/>
                  </a:lnTo>
                  <a:lnTo>
                    <a:pt x="1086288" y="1157521"/>
                  </a:lnTo>
                  <a:lnTo>
                    <a:pt x="1084923" y="1159787"/>
                  </a:lnTo>
                  <a:lnTo>
                    <a:pt x="1083330" y="1161601"/>
                  </a:lnTo>
                  <a:lnTo>
                    <a:pt x="1081281" y="1163414"/>
                  </a:lnTo>
                  <a:lnTo>
                    <a:pt x="1079460" y="1165228"/>
                  </a:lnTo>
                  <a:lnTo>
                    <a:pt x="1077184" y="1166588"/>
                  </a:lnTo>
                  <a:lnTo>
                    <a:pt x="1074908" y="1167721"/>
                  </a:lnTo>
                  <a:lnTo>
                    <a:pt x="1072632" y="1168855"/>
                  </a:lnTo>
                  <a:lnTo>
                    <a:pt x="1070128" y="1169535"/>
                  </a:lnTo>
                  <a:lnTo>
                    <a:pt x="1067624" y="1169761"/>
                  </a:lnTo>
                  <a:lnTo>
                    <a:pt x="1065121" y="1169988"/>
                  </a:lnTo>
                  <a:lnTo>
                    <a:pt x="990920" y="1169988"/>
                  </a:lnTo>
                  <a:lnTo>
                    <a:pt x="988416" y="1169761"/>
                  </a:lnTo>
                  <a:lnTo>
                    <a:pt x="985685" y="1169535"/>
                  </a:lnTo>
                  <a:lnTo>
                    <a:pt x="983181" y="1168855"/>
                  </a:lnTo>
                  <a:lnTo>
                    <a:pt x="980905" y="1167721"/>
                  </a:lnTo>
                  <a:lnTo>
                    <a:pt x="978629" y="1166588"/>
                  </a:lnTo>
                  <a:lnTo>
                    <a:pt x="976581" y="1165228"/>
                  </a:lnTo>
                  <a:lnTo>
                    <a:pt x="974532" y="1163414"/>
                  </a:lnTo>
                  <a:lnTo>
                    <a:pt x="972939" y="1161601"/>
                  </a:lnTo>
                  <a:lnTo>
                    <a:pt x="971118" y="1159787"/>
                  </a:lnTo>
                  <a:lnTo>
                    <a:pt x="969525" y="1157521"/>
                  </a:lnTo>
                  <a:lnTo>
                    <a:pt x="968387" y="1155254"/>
                  </a:lnTo>
                  <a:lnTo>
                    <a:pt x="967249" y="1152534"/>
                  </a:lnTo>
                  <a:lnTo>
                    <a:pt x="966338" y="1149813"/>
                  </a:lnTo>
                  <a:lnTo>
                    <a:pt x="965883" y="1147320"/>
                  </a:lnTo>
                  <a:lnTo>
                    <a:pt x="965200" y="1144373"/>
                  </a:lnTo>
                  <a:lnTo>
                    <a:pt x="965200" y="1141426"/>
                  </a:lnTo>
                  <a:lnTo>
                    <a:pt x="965200" y="699848"/>
                  </a:lnTo>
                  <a:lnTo>
                    <a:pt x="965200" y="696902"/>
                  </a:lnTo>
                  <a:lnTo>
                    <a:pt x="965883" y="694181"/>
                  </a:lnTo>
                  <a:lnTo>
                    <a:pt x="966338" y="691461"/>
                  </a:lnTo>
                  <a:lnTo>
                    <a:pt x="967249" y="688968"/>
                  </a:lnTo>
                  <a:lnTo>
                    <a:pt x="968387" y="686474"/>
                  </a:lnTo>
                  <a:lnTo>
                    <a:pt x="969525" y="683981"/>
                  </a:lnTo>
                  <a:lnTo>
                    <a:pt x="971118" y="681941"/>
                  </a:lnTo>
                  <a:lnTo>
                    <a:pt x="972939" y="679900"/>
                  </a:lnTo>
                  <a:lnTo>
                    <a:pt x="974532" y="677860"/>
                  </a:lnTo>
                  <a:lnTo>
                    <a:pt x="976581" y="676273"/>
                  </a:lnTo>
                  <a:lnTo>
                    <a:pt x="978629" y="674913"/>
                  </a:lnTo>
                  <a:lnTo>
                    <a:pt x="980905" y="673553"/>
                  </a:lnTo>
                  <a:lnTo>
                    <a:pt x="983181" y="672873"/>
                  </a:lnTo>
                  <a:lnTo>
                    <a:pt x="985685" y="671966"/>
                  </a:lnTo>
                  <a:lnTo>
                    <a:pt x="988416" y="671513"/>
                  </a:lnTo>
                  <a:close/>
                  <a:moveTo>
                    <a:pt x="1471932" y="590550"/>
                  </a:moveTo>
                  <a:lnTo>
                    <a:pt x="1546133" y="590550"/>
                  </a:lnTo>
                  <a:lnTo>
                    <a:pt x="1548636" y="590777"/>
                  </a:lnTo>
                  <a:lnTo>
                    <a:pt x="1551140" y="591231"/>
                  </a:lnTo>
                  <a:lnTo>
                    <a:pt x="1553644" y="592139"/>
                  </a:lnTo>
                  <a:lnTo>
                    <a:pt x="1555920" y="593274"/>
                  </a:lnTo>
                  <a:lnTo>
                    <a:pt x="1558196" y="594635"/>
                  </a:lnTo>
                  <a:lnTo>
                    <a:pt x="1560472" y="596451"/>
                  </a:lnTo>
                  <a:lnTo>
                    <a:pt x="1562293" y="598267"/>
                  </a:lnTo>
                  <a:lnTo>
                    <a:pt x="1564342" y="600537"/>
                  </a:lnTo>
                  <a:lnTo>
                    <a:pt x="1565707" y="602806"/>
                  </a:lnTo>
                  <a:lnTo>
                    <a:pt x="1567300" y="605303"/>
                  </a:lnTo>
                  <a:lnTo>
                    <a:pt x="1568666" y="608026"/>
                  </a:lnTo>
                  <a:lnTo>
                    <a:pt x="1569577" y="610750"/>
                  </a:lnTo>
                  <a:lnTo>
                    <a:pt x="1570487" y="613927"/>
                  </a:lnTo>
                  <a:lnTo>
                    <a:pt x="1571170" y="617105"/>
                  </a:lnTo>
                  <a:lnTo>
                    <a:pt x="1571625" y="620282"/>
                  </a:lnTo>
                  <a:lnTo>
                    <a:pt x="1571625" y="623687"/>
                  </a:lnTo>
                  <a:lnTo>
                    <a:pt x="1571625" y="1136851"/>
                  </a:lnTo>
                  <a:lnTo>
                    <a:pt x="1571625" y="1140256"/>
                  </a:lnTo>
                  <a:lnTo>
                    <a:pt x="1571170" y="1143433"/>
                  </a:lnTo>
                  <a:lnTo>
                    <a:pt x="1570487" y="1146838"/>
                  </a:lnTo>
                  <a:lnTo>
                    <a:pt x="1569577" y="1149788"/>
                  </a:lnTo>
                  <a:lnTo>
                    <a:pt x="1568666" y="1152512"/>
                  </a:lnTo>
                  <a:lnTo>
                    <a:pt x="1567300" y="1155462"/>
                  </a:lnTo>
                  <a:lnTo>
                    <a:pt x="1565707" y="1157959"/>
                  </a:lnTo>
                  <a:lnTo>
                    <a:pt x="1564342" y="1160229"/>
                  </a:lnTo>
                  <a:lnTo>
                    <a:pt x="1562293" y="1162498"/>
                  </a:lnTo>
                  <a:lnTo>
                    <a:pt x="1560472" y="1164314"/>
                  </a:lnTo>
                  <a:lnTo>
                    <a:pt x="1558196" y="1165903"/>
                  </a:lnTo>
                  <a:lnTo>
                    <a:pt x="1555920" y="1167492"/>
                  </a:lnTo>
                  <a:lnTo>
                    <a:pt x="1553644" y="1168399"/>
                  </a:lnTo>
                  <a:lnTo>
                    <a:pt x="1551140" y="1169307"/>
                  </a:lnTo>
                  <a:lnTo>
                    <a:pt x="1548636" y="1169761"/>
                  </a:lnTo>
                  <a:lnTo>
                    <a:pt x="1546133" y="1169988"/>
                  </a:lnTo>
                  <a:lnTo>
                    <a:pt x="1471932" y="1169988"/>
                  </a:lnTo>
                  <a:lnTo>
                    <a:pt x="1469201" y="1169761"/>
                  </a:lnTo>
                  <a:lnTo>
                    <a:pt x="1466697" y="1169307"/>
                  </a:lnTo>
                  <a:lnTo>
                    <a:pt x="1464193" y="1168399"/>
                  </a:lnTo>
                  <a:lnTo>
                    <a:pt x="1461917" y="1167492"/>
                  </a:lnTo>
                  <a:lnTo>
                    <a:pt x="1459641" y="1165903"/>
                  </a:lnTo>
                  <a:lnTo>
                    <a:pt x="1457593" y="1164314"/>
                  </a:lnTo>
                  <a:lnTo>
                    <a:pt x="1455544" y="1162498"/>
                  </a:lnTo>
                  <a:lnTo>
                    <a:pt x="1453496" y="1160229"/>
                  </a:lnTo>
                  <a:lnTo>
                    <a:pt x="1452130" y="1157959"/>
                  </a:lnTo>
                  <a:lnTo>
                    <a:pt x="1450537" y="1155462"/>
                  </a:lnTo>
                  <a:lnTo>
                    <a:pt x="1449399" y="1152512"/>
                  </a:lnTo>
                  <a:lnTo>
                    <a:pt x="1448261" y="1149788"/>
                  </a:lnTo>
                  <a:lnTo>
                    <a:pt x="1447350" y="1146838"/>
                  </a:lnTo>
                  <a:lnTo>
                    <a:pt x="1446667" y="1143433"/>
                  </a:lnTo>
                  <a:lnTo>
                    <a:pt x="1446212" y="1140256"/>
                  </a:lnTo>
                  <a:lnTo>
                    <a:pt x="1446212" y="1136851"/>
                  </a:lnTo>
                  <a:lnTo>
                    <a:pt x="1446212" y="623687"/>
                  </a:lnTo>
                  <a:lnTo>
                    <a:pt x="1446212" y="620282"/>
                  </a:lnTo>
                  <a:lnTo>
                    <a:pt x="1446667" y="617105"/>
                  </a:lnTo>
                  <a:lnTo>
                    <a:pt x="1447350" y="613927"/>
                  </a:lnTo>
                  <a:lnTo>
                    <a:pt x="1448261" y="610750"/>
                  </a:lnTo>
                  <a:lnTo>
                    <a:pt x="1449399" y="608026"/>
                  </a:lnTo>
                  <a:lnTo>
                    <a:pt x="1450537" y="605303"/>
                  </a:lnTo>
                  <a:lnTo>
                    <a:pt x="1452130" y="602806"/>
                  </a:lnTo>
                  <a:lnTo>
                    <a:pt x="1453496" y="600537"/>
                  </a:lnTo>
                  <a:lnTo>
                    <a:pt x="1455544" y="598267"/>
                  </a:lnTo>
                  <a:lnTo>
                    <a:pt x="1457593" y="596451"/>
                  </a:lnTo>
                  <a:lnTo>
                    <a:pt x="1459641" y="594635"/>
                  </a:lnTo>
                  <a:lnTo>
                    <a:pt x="1461917" y="593274"/>
                  </a:lnTo>
                  <a:lnTo>
                    <a:pt x="1464193" y="592139"/>
                  </a:lnTo>
                  <a:lnTo>
                    <a:pt x="1466697" y="591231"/>
                  </a:lnTo>
                  <a:lnTo>
                    <a:pt x="1469201" y="590777"/>
                  </a:lnTo>
                  <a:lnTo>
                    <a:pt x="1471932" y="590550"/>
                  </a:lnTo>
                  <a:close/>
                  <a:moveTo>
                    <a:pt x="1152617" y="590550"/>
                  </a:moveTo>
                  <a:lnTo>
                    <a:pt x="1226818" y="590550"/>
                  </a:lnTo>
                  <a:lnTo>
                    <a:pt x="1229322" y="590777"/>
                  </a:lnTo>
                  <a:lnTo>
                    <a:pt x="1232053" y="591231"/>
                  </a:lnTo>
                  <a:lnTo>
                    <a:pt x="1234557" y="592139"/>
                  </a:lnTo>
                  <a:lnTo>
                    <a:pt x="1236833" y="593274"/>
                  </a:lnTo>
                  <a:lnTo>
                    <a:pt x="1239109" y="594635"/>
                  </a:lnTo>
                  <a:lnTo>
                    <a:pt x="1241158" y="596451"/>
                  </a:lnTo>
                  <a:lnTo>
                    <a:pt x="1242978" y="598267"/>
                  </a:lnTo>
                  <a:lnTo>
                    <a:pt x="1244799" y="600537"/>
                  </a:lnTo>
                  <a:lnTo>
                    <a:pt x="1246620" y="602806"/>
                  </a:lnTo>
                  <a:lnTo>
                    <a:pt x="1248213" y="605303"/>
                  </a:lnTo>
                  <a:lnTo>
                    <a:pt x="1249352" y="608026"/>
                  </a:lnTo>
                  <a:lnTo>
                    <a:pt x="1250490" y="610750"/>
                  </a:lnTo>
                  <a:lnTo>
                    <a:pt x="1251400" y="613927"/>
                  </a:lnTo>
                  <a:lnTo>
                    <a:pt x="1251855" y="617105"/>
                  </a:lnTo>
                  <a:lnTo>
                    <a:pt x="1252538" y="620282"/>
                  </a:lnTo>
                  <a:lnTo>
                    <a:pt x="1252538" y="623687"/>
                  </a:lnTo>
                  <a:lnTo>
                    <a:pt x="1252538" y="1136851"/>
                  </a:lnTo>
                  <a:lnTo>
                    <a:pt x="1252538" y="1140256"/>
                  </a:lnTo>
                  <a:lnTo>
                    <a:pt x="1251855" y="1143433"/>
                  </a:lnTo>
                  <a:lnTo>
                    <a:pt x="1251400" y="1146838"/>
                  </a:lnTo>
                  <a:lnTo>
                    <a:pt x="1250490" y="1149788"/>
                  </a:lnTo>
                  <a:lnTo>
                    <a:pt x="1249352" y="1152512"/>
                  </a:lnTo>
                  <a:lnTo>
                    <a:pt x="1248213" y="1155462"/>
                  </a:lnTo>
                  <a:lnTo>
                    <a:pt x="1246620" y="1157959"/>
                  </a:lnTo>
                  <a:lnTo>
                    <a:pt x="1244799" y="1160229"/>
                  </a:lnTo>
                  <a:lnTo>
                    <a:pt x="1242978" y="1162498"/>
                  </a:lnTo>
                  <a:lnTo>
                    <a:pt x="1241158" y="1164314"/>
                  </a:lnTo>
                  <a:lnTo>
                    <a:pt x="1239109" y="1165903"/>
                  </a:lnTo>
                  <a:lnTo>
                    <a:pt x="1236833" y="1167492"/>
                  </a:lnTo>
                  <a:lnTo>
                    <a:pt x="1234557" y="1168399"/>
                  </a:lnTo>
                  <a:lnTo>
                    <a:pt x="1232053" y="1169307"/>
                  </a:lnTo>
                  <a:lnTo>
                    <a:pt x="1229322" y="1169761"/>
                  </a:lnTo>
                  <a:lnTo>
                    <a:pt x="1226818" y="1169988"/>
                  </a:lnTo>
                  <a:lnTo>
                    <a:pt x="1152617" y="1169988"/>
                  </a:lnTo>
                  <a:lnTo>
                    <a:pt x="1150114" y="1169761"/>
                  </a:lnTo>
                  <a:lnTo>
                    <a:pt x="1147610" y="1169307"/>
                  </a:lnTo>
                  <a:lnTo>
                    <a:pt x="1145106" y="1168399"/>
                  </a:lnTo>
                  <a:lnTo>
                    <a:pt x="1142830" y="1167492"/>
                  </a:lnTo>
                  <a:lnTo>
                    <a:pt x="1140554" y="1165903"/>
                  </a:lnTo>
                  <a:lnTo>
                    <a:pt x="1138278" y="1164314"/>
                  </a:lnTo>
                  <a:lnTo>
                    <a:pt x="1136457" y="1162498"/>
                  </a:lnTo>
                  <a:lnTo>
                    <a:pt x="1134409" y="1160229"/>
                  </a:lnTo>
                  <a:lnTo>
                    <a:pt x="1132815" y="1157959"/>
                  </a:lnTo>
                  <a:lnTo>
                    <a:pt x="1131450" y="1155462"/>
                  </a:lnTo>
                  <a:lnTo>
                    <a:pt x="1130084" y="1152512"/>
                  </a:lnTo>
                  <a:lnTo>
                    <a:pt x="1129174" y="1149788"/>
                  </a:lnTo>
                  <a:lnTo>
                    <a:pt x="1128036" y="1146838"/>
                  </a:lnTo>
                  <a:lnTo>
                    <a:pt x="1127580" y="1143433"/>
                  </a:lnTo>
                  <a:lnTo>
                    <a:pt x="1127125" y="1140256"/>
                  </a:lnTo>
                  <a:lnTo>
                    <a:pt x="1127125" y="1136851"/>
                  </a:lnTo>
                  <a:lnTo>
                    <a:pt x="1127125" y="623687"/>
                  </a:lnTo>
                  <a:lnTo>
                    <a:pt x="1127125" y="620282"/>
                  </a:lnTo>
                  <a:lnTo>
                    <a:pt x="1127580" y="617105"/>
                  </a:lnTo>
                  <a:lnTo>
                    <a:pt x="1128036" y="613927"/>
                  </a:lnTo>
                  <a:lnTo>
                    <a:pt x="1129174" y="610750"/>
                  </a:lnTo>
                  <a:lnTo>
                    <a:pt x="1130084" y="608026"/>
                  </a:lnTo>
                  <a:lnTo>
                    <a:pt x="1131450" y="605303"/>
                  </a:lnTo>
                  <a:lnTo>
                    <a:pt x="1132815" y="602806"/>
                  </a:lnTo>
                  <a:lnTo>
                    <a:pt x="1134409" y="600537"/>
                  </a:lnTo>
                  <a:lnTo>
                    <a:pt x="1136457" y="598267"/>
                  </a:lnTo>
                  <a:lnTo>
                    <a:pt x="1138278" y="596451"/>
                  </a:lnTo>
                  <a:lnTo>
                    <a:pt x="1140554" y="594635"/>
                  </a:lnTo>
                  <a:lnTo>
                    <a:pt x="1142830" y="593274"/>
                  </a:lnTo>
                  <a:lnTo>
                    <a:pt x="1145106" y="592139"/>
                  </a:lnTo>
                  <a:lnTo>
                    <a:pt x="1147610" y="591231"/>
                  </a:lnTo>
                  <a:lnTo>
                    <a:pt x="1150114" y="590777"/>
                  </a:lnTo>
                  <a:lnTo>
                    <a:pt x="1152617" y="590550"/>
                  </a:lnTo>
                  <a:close/>
                  <a:moveTo>
                    <a:pt x="1633857" y="508000"/>
                  </a:moveTo>
                  <a:lnTo>
                    <a:pt x="1707830" y="508000"/>
                  </a:lnTo>
                  <a:lnTo>
                    <a:pt x="1710561" y="508227"/>
                  </a:lnTo>
                  <a:lnTo>
                    <a:pt x="1713065" y="508680"/>
                  </a:lnTo>
                  <a:lnTo>
                    <a:pt x="1715797" y="509814"/>
                  </a:lnTo>
                  <a:lnTo>
                    <a:pt x="1718073" y="510947"/>
                  </a:lnTo>
                  <a:lnTo>
                    <a:pt x="1720349" y="512534"/>
                  </a:lnTo>
                  <a:lnTo>
                    <a:pt x="1722170" y="514575"/>
                  </a:lnTo>
                  <a:lnTo>
                    <a:pt x="1724218" y="516842"/>
                  </a:lnTo>
                  <a:lnTo>
                    <a:pt x="1726039" y="519109"/>
                  </a:lnTo>
                  <a:lnTo>
                    <a:pt x="1727860" y="521829"/>
                  </a:lnTo>
                  <a:lnTo>
                    <a:pt x="1729453" y="524550"/>
                  </a:lnTo>
                  <a:lnTo>
                    <a:pt x="1730591" y="527950"/>
                  </a:lnTo>
                  <a:lnTo>
                    <a:pt x="1731729" y="531124"/>
                  </a:lnTo>
                  <a:lnTo>
                    <a:pt x="1732640" y="534752"/>
                  </a:lnTo>
                  <a:lnTo>
                    <a:pt x="1733095" y="538152"/>
                  </a:lnTo>
                  <a:lnTo>
                    <a:pt x="1733550" y="542006"/>
                  </a:lnTo>
                  <a:lnTo>
                    <a:pt x="1733550" y="545860"/>
                  </a:lnTo>
                  <a:lnTo>
                    <a:pt x="1733550" y="1132128"/>
                  </a:lnTo>
                  <a:lnTo>
                    <a:pt x="1733550" y="1135982"/>
                  </a:lnTo>
                  <a:lnTo>
                    <a:pt x="1733095" y="1139836"/>
                  </a:lnTo>
                  <a:lnTo>
                    <a:pt x="1732640" y="1143463"/>
                  </a:lnTo>
                  <a:lnTo>
                    <a:pt x="1731729" y="1146864"/>
                  </a:lnTo>
                  <a:lnTo>
                    <a:pt x="1730591" y="1150038"/>
                  </a:lnTo>
                  <a:lnTo>
                    <a:pt x="1729453" y="1153438"/>
                  </a:lnTo>
                  <a:lnTo>
                    <a:pt x="1727860" y="1156159"/>
                  </a:lnTo>
                  <a:lnTo>
                    <a:pt x="1726039" y="1158879"/>
                  </a:lnTo>
                  <a:lnTo>
                    <a:pt x="1724218" y="1161373"/>
                  </a:lnTo>
                  <a:lnTo>
                    <a:pt x="1722170" y="1163414"/>
                  </a:lnTo>
                  <a:lnTo>
                    <a:pt x="1720349" y="1165454"/>
                  </a:lnTo>
                  <a:lnTo>
                    <a:pt x="1718073" y="1167041"/>
                  </a:lnTo>
                  <a:lnTo>
                    <a:pt x="1715797" y="1168174"/>
                  </a:lnTo>
                  <a:lnTo>
                    <a:pt x="1713065" y="1169308"/>
                  </a:lnTo>
                  <a:lnTo>
                    <a:pt x="1710561" y="1169761"/>
                  </a:lnTo>
                  <a:lnTo>
                    <a:pt x="1707830" y="1169988"/>
                  </a:lnTo>
                  <a:lnTo>
                    <a:pt x="1633857" y="1169988"/>
                  </a:lnTo>
                  <a:lnTo>
                    <a:pt x="1631353" y="1169761"/>
                  </a:lnTo>
                  <a:lnTo>
                    <a:pt x="1628850" y="1169308"/>
                  </a:lnTo>
                  <a:lnTo>
                    <a:pt x="1626346" y="1168174"/>
                  </a:lnTo>
                  <a:lnTo>
                    <a:pt x="1624070" y="1167041"/>
                  </a:lnTo>
                  <a:lnTo>
                    <a:pt x="1621794" y="1165454"/>
                  </a:lnTo>
                  <a:lnTo>
                    <a:pt x="1619518" y="1163414"/>
                  </a:lnTo>
                  <a:lnTo>
                    <a:pt x="1617469" y="1161373"/>
                  </a:lnTo>
                  <a:lnTo>
                    <a:pt x="1615648" y="1158879"/>
                  </a:lnTo>
                  <a:lnTo>
                    <a:pt x="1614055" y="1156159"/>
                  </a:lnTo>
                  <a:lnTo>
                    <a:pt x="1612689" y="1153438"/>
                  </a:lnTo>
                  <a:lnTo>
                    <a:pt x="1611324" y="1150038"/>
                  </a:lnTo>
                  <a:lnTo>
                    <a:pt x="1610186" y="1146864"/>
                  </a:lnTo>
                  <a:lnTo>
                    <a:pt x="1609275" y="1143463"/>
                  </a:lnTo>
                  <a:lnTo>
                    <a:pt x="1608820" y="1139836"/>
                  </a:lnTo>
                  <a:lnTo>
                    <a:pt x="1608365" y="1135982"/>
                  </a:lnTo>
                  <a:lnTo>
                    <a:pt x="1608137" y="1132128"/>
                  </a:lnTo>
                  <a:lnTo>
                    <a:pt x="1608137" y="545860"/>
                  </a:lnTo>
                  <a:lnTo>
                    <a:pt x="1608365" y="542006"/>
                  </a:lnTo>
                  <a:lnTo>
                    <a:pt x="1608820" y="538152"/>
                  </a:lnTo>
                  <a:lnTo>
                    <a:pt x="1609275" y="534752"/>
                  </a:lnTo>
                  <a:lnTo>
                    <a:pt x="1610186" y="531124"/>
                  </a:lnTo>
                  <a:lnTo>
                    <a:pt x="1611324" y="527950"/>
                  </a:lnTo>
                  <a:lnTo>
                    <a:pt x="1612689" y="524550"/>
                  </a:lnTo>
                  <a:lnTo>
                    <a:pt x="1614055" y="521829"/>
                  </a:lnTo>
                  <a:lnTo>
                    <a:pt x="1615648" y="519109"/>
                  </a:lnTo>
                  <a:lnTo>
                    <a:pt x="1617469" y="516842"/>
                  </a:lnTo>
                  <a:lnTo>
                    <a:pt x="1619518" y="514575"/>
                  </a:lnTo>
                  <a:lnTo>
                    <a:pt x="1621794" y="512534"/>
                  </a:lnTo>
                  <a:lnTo>
                    <a:pt x="1624070" y="510947"/>
                  </a:lnTo>
                  <a:lnTo>
                    <a:pt x="1626346" y="509814"/>
                  </a:lnTo>
                  <a:lnTo>
                    <a:pt x="1628850" y="508680"/>
                  </a:lnTo>
                  <a:lnTo>
                    <a:pt x="1631353" y="508227"/>
                  </a:lnTo>
                  <a:lnTo>
                    <a:pt x="1633857" y="508000"/>
                  </a:lnTo>
                  <a:close/>
                  <a:moveTo>
                    <a:pt x="1501548" y="319088"/>
                  </a:moveTo>
                  <a:lnTo>
                    <a:pt x="1733323" y="319088"/>
                  </a:lnTo>
                  <a:lnTo>
                    <a:pt x="1733323" y="319316"/>
                  </a:lnTo>
                  <a:lnTo>
                    <a:pt x="1733550" y="319316"/>
                  </a:lnTo>
                  <a:lnTo>
                    <a:pt x="1733550" y="464215"/>
                  </a:lnTo>
                  <a:lnTo>
                    <a:pt x="1637620" y="464215"/>
                  </a:lnTo>
                  <a:lnTo>
                    <a:pt x="1637620" y="418038"/>
                  </a:lnTo>
                  <a:lnTo>
                    <a:pt x="1318759" y="617303"/>
                  </a:lnTo>
                  <a:lnTo>
                    <a:pt x="1250723" y="574766"/>
                  </a:lnTo>
                  <a:lnTo>
                    <a:pt x="1253444" y="573174"/>
                  </a:lnTo>
                  <a:lnTo>
                    <a:pt x="1146628" y="506525"/>
                  </a:lnTo>
                  <a:lnTo>
                    <a:pt x="844096" y="695326"/>
                  </a:lnTo>
                  <a:lnTo>
                    <a:pt x="776287" y="653016"/>
                  </a:lnTo>
                  <a:lnTo>
                    <a:pt x="1147082" y="421450"/>
                  </a:lnTo>
                  <a:lnTo>
                    <a:pt x="1215118" y="463533"/>
                  </a:lnTo>
                  <a:lnTo>
                    <a:pt x="1214437" y="464215"/>
                  </a:lnTo>
                  <a:lnTo>
                    <a:pt x="1321253" y="530637"/>
                  </a:lnTo>
                  <a:lnTo>
                    <a:pt x="1564368" y="379141"/>
                  </a:lnTo>
                  <a:lnTo>
                    <a:pt x="1501548" y="379141"/>
                  </a:lnTo>
                  <a:lnTo>
                    <a:pt x="1501548" y="319088"/>
                  </a:lnTo>
                  <a:close/>
                  <a:moveTo>
                    <a:pt x="229507" y="91395"/>
                  </a:moveTo>
                  <a:lnTo>
                    <a:pt x="225651" y="91621"/>
                  </a:lnTo>
                  <a:lnTo>
                    <a:pt x="221796" y="91848"/>
                  </a:lnTo>
                  <a:lnTo>
                    <a:pt x="218394" y="92075"/>
                  </a:lnTo>
                  <a:lnTo>
                    <a:pt x="214539" y="92755"/>
                  </a:lnTo>
                  <a:lnTo>
                    <a:pt x="210910" y="93662"/>
                  </a:lnTo>
                  <a:lnTo>
                    <a:pt x="207509" y="94570"/>
                  </a:lnTo>
                  <a:lnTo>
                    <a:pt x="204107" y="95704"/>
                  </a:lnTo>
                  <a:lnTo>
                    <a:pt x="200705" y="96837"/>
                  </a:lnTo>
                  <a:lnTo>
                    <a:pt x="197303" y="98198"/>
                  </a:lnTo>
                  <a:lnTo>
                    <a:pt x="194355" y="99559"/>
                  </a:lnTo>
                  <a:lnTo>
                    <a:pt x="191407" y="101373"/>
                  </a:lnTo>
                  <a:lnTo>
                    <a:pt x="188232" y="103187"/>
                  </a:lnTo>
                  <a:lnTo>
                    <a:pt x="185284" y="105002"/>
                  </a:lnTo>
                  <a:lnTo>
                    <a:pt x="182562" y="107270"/>
                  </a:lnTo>
                  <a:lnTo>
                    <a:pt x="179614" y="109311"/>
                  </a:lnTo>
                  <a:lnTo>
                    <a:pt x="177119" y="111579"/>
                  </a:lnTo>
                  <a:lnTo>
                    <a:pt x="174851" y="114073"/>
                  </a:lnTo>
                  <a:lnTo>
                    <a:pt x="172357" y="116568"/>
                  </a:lnTo>
                  <a:lnTo>
                    <a:pt x="170316" y="119062"/>
                  </a:lnTo>
                  <a:lnTo>
                    <a:pt x="168275" y="121784"/>
                  </a:lnTo>
                  <a:lnTo>
                    <a:pt x="166460" y="124505"/>
                  </a:lnTo>
                  <a:lnTo>
                    <a:pt x="164646" y="127454"/>
                  </a:lnTo>
                  <a:lnTo>
                    <a:pt x="162832" y="130402"/>
                  </a:lnTo>
                  <a:lnTo>
                    <a:pt x="161471" y="133350"/>
                  </a:lnTo>
                  <a:lnTo>
                    <a:pt x="160110" y="136525"/>
                  </a:lnTo>
                  <a:lnTo>
                    <a:pt x="158976" y="139700"/>
                  </a:lnTo>
                  <a:lnTo>
                    <a:pt x="158069" y="143102"/>
                  </a:lnTo>
                  <a:lnTo>
                    <a:pt x="156935" y="146277"/>
                  </a:lnTo>
                  <a:lnTo>
                    <a:pt x="156482" y="149679"/>
                  </a:lnTo>
                  <a:lnTo>
                    <a:pt x="156028" y="153080"/>
                  </a:lnTo>
                  <a:lnTo>
                    <a:pt x="155801" y="156709"/>
                  </a:lnTo>
                  <a:lnTo>
                    <a:pt x="155801" y="160111"/>
                  </a:lnTo>
                  <a:lnTo>
                    <a:pt x="155801" y="1330098"/>
                  </a:lnTo>
                  <a:lnTo>
                    <a:pt x="155801" y="1333500"/>
                  </a:lnTo>
                  <a:lnTo>
                    <a:pt x="156028" y="1337129"/>
                  </a:lnTo>
                  <a:lnTo>
                    <a:pt x="156482" y="1340531"/>
                  </a:lnTo>
                  <a:lnTo>
                    <a:pt x="156935" y="1343932"/>
                  </a:lnTo>
                  <a:lnTo>
                    <a:pt x="158069" y="1347561"/>
                  </a:lnTo>
                  <a:lnTo>
                    <a:pt x="158976" y="1350509"/>
                  </a:lnTo>
                  <a:lnTo>
                    <a:pt x="160110" y="1353684"/>
                  </a:lnTo>
                  <a:lnTo>
                    <a:pt x="161471" y="1357086"/>
                  </a:lnTo>
                  <a:lnTo>
                    <a:pt x="162832" y="1360034"/>
                  </a:lnTo>
                  <a:lnTo>
                    <a:pt x="164646" y="1362756"/>
                  </a:lnTo>
                  <a:lnTo>
                    <a:pt x="166460" y="1365931"/>
                  </a:lnTo>
                  <a:lnTo>
                    <a:pt x="168275" y="1368652"/>
                  </a:lnTo>
                  <a:lnTo>
                    <a:pt x="170316" y="1371373"/>
                  </a:lnTo>
                  <a:lnTo>
                    <a:pt x="172357" y="1373868"/>
                  </a:lnTo>
                  <a:lnTo>
                    <a:pt x="174851" y="1376590"/>
                  </a:lnTo>
                  <a:lnTo>
                    <a:pt x="177119" y="1378857"/>
                  </a:lnTo>
                  <a:lnTo>
                    <a:pt x="179614" y="1381125"/>
                  </a:lnTo>
                  <a:lnTo>
                    <a:pt x="182562" y="1383393"/>
                  </a:lnTo>
                  <a:lnTo>
                    <a:pt x="185284" y="1385207"/>
                  </a:lnTo>
                  <a:lnTo>
                    <a:pt x="188232" y="1387248"/>
                  </a:lnTo>
                  <a:lnTo>
                    <a:pt x="191407" y="1389063"/>
                  </a:lnTo>
                  <a:lnTo>
                    <a:pt x="194355" y="1390650"/>
                  </a:lnTo>
                  <a:lnTo>
                    <a:pt x="197303" y="1392238"/>
                  </a:lnTo>
                  <a:lnTo>
                    <a:pt x="200705" y="1393598"/>
                  </a:lnTo>
                  <a:lnTo>
                    <a:pt x="204107" y="1394959"/>
                  </a:lnTo>
                  <a:lnTo>
                    <a:pt x="207509" y="1395866"/>
                  </a:lnTo>
                  <a:lnTo>
                    <a:pt x="210910" y="1397000"/>
                  </a:lnTo>
                  <a:lnTo>
                    <a:pt x="214539" y="1397681"/>
                  </a:lnTo>
                  <a:lnTo>
                    <a:pt x="218394" y="1398134"/>
                  </a:lnTo>
                  <a:lnTo>
                    <a:pt x="221796" y="1398588"/>
                  </a:lnTo>
                  <a:lnTo>
                    <a:pt x="225651" y="1399041"/>
                  </a:lnTo>
                  <a:lnTo>
                    <a:pt x="229507" y="1399041"/>
                  </a:lnTo>
                  <a:lnTo>
                    <a:pt x="2280330" y="1399041"/>
                  </a:lnTo>
                  <a:lnTo>
                    <a:pt x="2284186" y="1399041"/>
                  </a:lnTo>
                  <a:lnTo>
                    <a:pt x="2288041" y="1398588"/>
                  </a:lnTo>
                  <a:lnTo>
                    <a:pt x="2291670" y="1398134"/>
                  </a:lnTo>
                  <a:lnTo>
                    <a:pt x="2295298" y="1397681"/>
                  </a:lnTo>
                  <a:lnTo>
                    <a:pt x="2299154" y="1397000"/>
                  </a:lnTo>
                  <a:lnTo>
                    <a:pt x="2302555" y="1395866"/>
                  </a:lnTo>
                  <a:lnTo>
                    <a:pt x="2305957" y="1394959"/>
                  </a:lnTo>
                  <a:lnTo>
                    <a:pt x="2309359" y="1393598"/>
                  </a:lnTo>
                  <a:lnTo>
                    <a:pt x="2312534" y="1392238"/>
                  </a:lnTo>
                  <a:lnTo>
                    <a:pt x="2315709" y="1390650"/>
                  </a:lnTo>
                  <a:lnTo>
                    <a:pt x="2318884" y="1389063"/>
                  </a:lnTo>
                  <a:lnTo>
                    <a:pt x="2321832" y="1387248"/>
                  </a:lnTo>
                  <a:lnTo>
                    <a:pt x="2324780" y="1385207"/>
                  </a:lnTo>
                  <a:lnTo>
                    <a:pt x="2327502" y="1383393"/>
                  </a:lnTo>
                  <a:lnTo>
                    <a:pt x="2330223" y="1381125"/>
                  </a:lnTo>
                  <a:lnTo>
                    <a:pt x="2332945" y="1378857"/>
                  </a:lnTo>
                  <a:lnTo>
                    <a:pt x="2335213" y="1376590"/>
                  </a:lnTo>
                  <a:lnTo>
                    <a:pt x="2337707" y="1373868"/>
                  </a:lnTo>
                  <a:lnTo>
                    <a:pt x="2339748" y="1371373"/>
                  </a:lnTo>
                  <a:lnTo>
                    <a:pt x="2341789" y="1368652"/>
                  </a:lnTo>
                  <a:lnTo>
                    <a:pt x="2343830" y="1365931"/>
                  </a:lnTo>
                  <a:lnTo>
                    <a:pt x="2345418" y="1362756"/>
                  </a:lnTo>
                  <a:lnTo>
                    <a:pt x="2347232" y="1360034"/>
                  </a:lnTo>
                  <a:lnTo>
                    <a:pt x="2348593" y="1357086"/>
                  </a:lnTo>
                  <a:lnTo>
                    <a:pt x="2350180" y="1353684"/>
                  </a:lnTo>
                  <a:lnTo>
                    <a:pt x="2351088" y="1350509"/>
                  </a:lnTo>
                  <a:lnTo>
                    <a:pt x="2351995" y="1347561"/>
                  </a:lnTo>
                  <a:lnTo>
                    <a:pt x="2352902" y="1343932"/>
                  </a:lnTo>
                  <a:lnTo>
                    <a:pt x="2353582" y="1340531"/>
                  </a:lnTo>
                  <a:lnTo>
                    <a:pt x="2354036" y="1337129"/>
                  </a:lnTo>
                  <a:lnTo>
                    <a:pt x="2354263" y="1333500"/>
                  </a:lnTo>
                  <a:lnTo>
                    <a:pt x="2354263" y="1330098"/>
                  </a:lnTo>
                  <a:lnTo>
                    <a:pt x="2354263" y="160111"/>
                  </a:lnTo>
                  <a:lnTo>
                    <a:pt x="2354263" y="156709"/>
                  </a:lnTo>
                  <a:lnTo>
                    <a:pt x="2354036" y="153080"/>
                  </a:lnTo>
                  <a:lnTo>
                    <a:pt x="2353582" y="149679"/>
                  </a:lnTo>
                  <a:lnTo>
                    <a:pt x="2352902" y="146277"/>
                  </a:lnTo>
                  <a:lnTo>
                    <a:pt x="2351995" y="143102"/>
                  </a:lnTo>
                  <a:lnTo>
                    <a:pt x="2351088" y="139700"/>
                  </a:lnTo>
                  <a:lnTo>
                    <a:pt x="2350180" y="136525"/>
                  </a:lnTo>
                  <a:lnTo>
                    <a:pt x="2348593" y="133350"/>
                  </a:lnTo>
                  <a:lnTo>
                    <a:pt x="2347232" y="130402"/>
                  </a:lnTo>
                  <a:lnTo>
                    <a:pt x="2345418" y="127454"/>
                  </a:lnTo>
                  <a:lnTo>
                    <a:pt x="2343830" y="124505"/>
                  </a:lnTo>
                  <a:lnTo>
                    <a:pt x="2341789" y="121784"/>
                  </a:lnTo>
                  <a:lnTo>
                    <a:pt x="2339748" y="119062"/>
                  </a:lnTo>
                  <a:lnTo>
                    <a:pt x="2337707" y="116568"/>
                  </a:lnTo>
                  <a:lnTo>
                    <a:pt x="2335213" y="114073"/>
                  </a:lnTo>
                  <a:lnTo>
                    <a:pt x="2332945" y="111579"/>
                  </a:lnTo>
                  <a:lnTo>
                    <a:pt x="2330223" y="109311"/>
                  </a:lnTo>
                  <a:lnTo>
                    <a:pt x="2327502" y="107270"/>
                  </a:lnTo>
                  <a:lnTo>
                    <a:pt x="2324780" y="105002"/>
                  </a:lnTo>
                  <a:lnTo>
                    <a:pt x="2321832" y="103187"/>
                  </a:lnTo>
                  <a:lnTo>
                    <a:pt x="2318884" y="101373"/>
                  </a:lnTo>
                  <a:lnTo>
                    <a:pt x="2315709" y="99559"/>
                  </a:lnTo>
                  <a:lnTo>
                    <a:pt x="2312534" y="98198"/>
                  </a:lnTo>
                  <a:lnTo>
                    <a:pt x="2309359" y="96837"/>
                  </a:lnTo>
                  <a:lnTo>
                    <a:pt x="2305957" y="95704"/>
                  </a:lnTo>
                  <a:lnTo>
                    <a:pt x="2302555" y="94570"/>
                  </a:lnTo>
                  <a:lnTo>
                    <a:pt x="2299154" y="93662"/>
                  </a:lnTo>
                  <a:lnTo>
                    <a:pt x="2295298" y="92755"/>
                  </a:lnTo>
                  <a:lnTo>
                    <a:pt x="2291670" y="92075"/>
                  </a:lnTo>
                  <a:lnTo>
                    <a:pt x="2288041" y="91848"/>
                  </a:lnTo>
                  <a:lnTo>
                    <a:pt x="2284186" y="91621"/>
                  </a:lnTo>
                  <a:lnTo>
                    <a:pt x="2280330" y="91395"/>
                  </a:lnTo>
                  <a:lnTo>
                    <a:pt x="229507" y="91395"/>
                  </a:lnTo>
                  <a:close/>
                  <a:moveTo>
                    <a:pt x="81642" y="0"/>
                  </a:moveTo>
                  <a:lnTo>
                    <a:pt x="86178" y="0"/>
                  </a:lnTo>
                  <a:lnTo>
                    <a:pt x="2424113" y="0"/>
                  </a:lnTo>
                  <a:lnTo>
                    <a:pt x="2428648" y="0"/>
                  </a:lnTo>
                  <a:lnTo>
                    <a:pt x="2432730" y="227"/>
                  </a:lnTo>
                  <a:lnTo>
                    <a:pt x="2436813" y="680"/>
                  </a:lnTo>
                  <a:lnTo>
                    <a:pt x="2441122" y="1361"/>
                  </a:lnTo>
                  <a:lnTo>
                    <a:pt x="2445204" y="2268"/>
                  </a:lnTo>
                  <a:lnTo>
                    <a:pt x="2449286" y="3402"/>
                  </a:lnTo>
                  <a:lnTo>
                    <a:pt x="2452914" y="4536"/>
                  </a:lnTo>
                  <a:lnTo>
                    <a:pt x="2456770" y="5896"/>
                  </a:lnTo>
                  <a:lnTo>
                    <a:pt x="2460625" y="7484"/>
                  </a:lnTo>
                  <a:lnTo>
                    <a:pt x="2464480" y="9298"/>
                  </a:lnTo>
                  <a:lnTo>
                    <a:pt x="2467882" y="11339"/>
                  </a:lnTo>
                  <a:lnTo>
                    <a:pt x="2471284" y="13380"/>
                  </a:lnTo>
                  <a:lnTo>
                    <a:pt x="2474459" y="15421"/>
                  </a:lnTo>
                  <a:lnTo>
                    <a:pt x="2477861" y="17916"/>
                  </a:lnTo>
                  <a:lnTo>
                    <a:pt x="2480809" y="20184"/>
                  </a:lnTo>
                  <a:lnTo>
                    <a:pt x="2483757" y="22905"/>
                  </a:lnTo>
                  <a:lnTo>
                    <a:pt x="2486479" y="25400"/>
                  </a:lnTo>
                  <a:lnTo>
                    <a:pt x="2489200" y="28348"/>
                  </a:lnTo>
                  <a:lnTo>
                    <a:pt x="2491695" y="31296"/>
                  </a:lnTo>
                  <a:lnTo>
                    <a:pt x="2493963" y="34471"/>
                  </a:lnTo>
                  <a:lnTo>
                    <a:pt x="2496230" y="37646"/>
                  </a:lnTo>
                  <a:lnTo>
                    <a:pt x="2498272" y="40821"/>
                  </a:lnTo>
                  <a:lnTo>
                    <a:pt x="2499859" y="44450"/>
                  </a:lnTo>
                  <a:lnTo>
                    <a:pt x="2501673" y="47625"/>
                  </a:lnTo>
                  <a:lnTo>
                    <a:pt x="2503261" y="51480"/>
                  </a:lnTo>
                  <a:lnTo>
                    <a:pt x="2504395" y="54882"/>
                  </a:lnTo>
                  <a:lnTo>
                    <a:pt x="2505755" y="58737"/>
                  </a:lnTo>
                  <a:lnTo>
                    <a:pt x="2506663" y="62593"/>
                  </a:lnTo>
                  <a:lnTo>
                    <a:pt x="2507343" y="66221"/>
                  </a:lnTo>
                  <a:lnTo>
                    <a:pt x="2508023" y="70304"/>
                  </a:lnTo>
                  <a:lnTo>
                    <a:pt x="2508250" y="74159"/>
                  </a:lnTo>
                  <a:lnTo>
                    <a:pt x="2508250" y="78241"/>
                  </a:lnTo>
                  <a:lnTo>
                    <a:pt x="2508250" y="1411968"/>
                  </a:lnTo>
                  <a:lnTo>
                    <a:pt x="2508250" y="1416050"/>
                  </a:lnTo>
                  <a:lnTo>
                    <a:pt x="2508023" y="1420132"/>
                  </a:lnTo>
                  <a:lnTo>
                    <a:pt x="2507343" y="1423988"/>
                  </a:lnTo>
                  <a:lnTo>
                    <a:pt x="2506663" y="1427616"/>
                  </a:lnTo>
                  <a:lnTo>
                    <a:pt x="2505755" y="1431472"/>
                  </a:lnTo>
                  <a:lnTo>
                    <a:pt x="2504395" y="1435327"/>
                  </a:lnTo>
                  <a:lnTo>
                    <a:pt x="2503261" y="1439182"/>
                  </a:lnTo>
                  <a:lnTo>
                    <a:pt x="2501673" y="1442584"/>
                  </a:lnTo>
                  <a:lnTo>
                    <a:pt x="2499859" y="1446213"/>
                  </a:lnTo>
                  <a:lnTo>
                    <a:pt x="2498272" y="1449388"/>
                  </a:lnTo>
                  <a:lnTo>
                    <a:pt x="2496230" y="1452790"/>
                  </a:lnTo>
                  <a:lnTo>
                    <a:pt x="2493963" y="1455965"/>
                  </a:lnTo>
                  <a:lnTo>
                    <a:pt x="2491695" y="1458913"/>
                  </a:lnTo>
                  <a:lnTo>
                    <a:pt x="2489200" y="1462088"/>
                  </a:lnTo>
                  <a:lnTo>
                    <a:pt x="2486479" y="1464809"/>
                  </a:lnTo>
                  <a:lnTo>
                    <a:pt x="2483757" y="1467531"/>
                  </a:lnTo>
                  <a:lnTo>
                    <a:pt x="2480809" y="1470025"/>
                  </a:lnTo>
                  <a:lnTo>
                    <a:pt x="2477861" y="1472747"/>
                  </a:lnTo>
                  <a:lnTo>
                    <a:pt x="2474459" y="1475015"/>
                  </a:lnTo>
                  <a:lnTo>
                    <a:pt x="2471284" y="1477282"/>
                  </a:lnTo>
                  <a:lnTo>
                    <a:pt x="2467882" y="1479097"/>
                  </a:lnTo>
                  <a:lnTo>
                    <a:pt x="2464480" y="1480911"/>
                  </a:lnTo>
                  <a:lnTo>
                    <a:pt x="2460625" y="1482725"/>
                  </a:lnTo>
                  <a:lnTo>
                    <a:pt x="2456770" y="1484313"/>
                  </a:lnTo>
                  <a:lnTo>
                    <a:pt x="2452914" y="1485674"/>
                  </a:lnTo>
                  <a:lnTo>
                    <a:pt x="2449286" y="1487034"/>
                  </a:lnTo>
                  <a:lnTo>
                    <a:pt x="2445204" y="1487941"/>
                  </a:lnTo>
                  <a:lnTo>
                    <a:pt x="2441122" y="1488849"/>
                  </a:lnTo>
                  <a:lnTo>
                    <a:pt x="2436813" y="1489529"/>
                  </a:lnTo>
                  <a:lnTo>
                    <a:pt x="2432730" y="1489982"/>
                  </a:lnTo>
                  <a:lnTo>
                    <a:pt x="2428648" y="1490209"/>
                  </a:lnTo>
                  <a:lnTo>
                    <a:pt x="2424113" y="1490663"/>
                  </a:lnTo>
                  <a:lnTo>
                    <a:pt x="86178" y="1490663"/>
                  </a:lnTo>
                  <a:lnTo>
                    <a:pt x="81642" y="1490209"/>
                  </a:lnTo>
                  <a:lnTo>
                    <a:pt x="77333" y="1489982"/>
                  </a:lnTo>
                  <a:lnTo>
                    <a:pt x="73251" y="1489529"/>
                  </a:lnTo>
                  <a:lnTo>
                    <a:pt x="68942" y="1488849"/>
                  </a:lnTo>
                  <a:lnTo>
                    <a:pt x="64860" y="1487941"/>
                  </a:lnTo>
                  <a:lnTo>
                    <a:pt x="60778" y="1487034"/>
                  </a:lnTo>
                  <a:lnTo>
                    <a:pt x="57150" y="1485674"/>
                  </a:lnTo>
                  <a:lnTo>
                    <a:pt x="53294" y="1484313"/>
                  </a:lnTo>
                  <a:lnTo>
                    <a:pt x="49439" y="1482725"/>
                  </a:lnTo>
                  <a:lnTo>
                    <a:pt x="45810" y="1480911"/>
                  </a:lnTo>
                  <a:lnTo>
                    <a:pt x="42182" y="1479097"/>
                  </a:lnTo>
                  <a:lnTo>
                    <a:pt x="39007" y="1477282"/>
                  </a:lnTo>
                  <a:lnTo>
                    <a:pt x="35605" y="1475015"/>
                  </a:lnTo>
                  <a:lnTo>
                    <a:pt x="32430" y="1472747"/>
                  </a:lnTo>
                  <a:lnTo>
                    <a:pt x="29255" y="1470025"/>
                  </a:lnTo>
                  <a:lnTo>
                    <a:pt x="26307" y="1467531"/>
                  </a:lnTo>
                  <a:lnTo>
                    <a:pt x="23585" y="1464809"/>
                  </a:lnTo>
                  <a:lnTo>
                    <a:pt x="21091" y="1462088"/>
                  </a:lnTo>
                  <a:lnTo>
                    <a:pt x="18596" y="1458913"/>
                  </a:lnTo>
                  <a:lnTo>
                    <a:pt x="16101" y="1455965"/>
                  </a:lnTo>
                  <a:lnTo>
                    <a:pt x="13833" y="1452790"/>
                  </a:lnTo>
                  <a:lnTo>
                    <a:pt x="12019" y="1449388"/>
                  </a:lnTo>
                  <a:lnTo>
                    <a:pt x="9978" y="1446213"/>
                  </a:lnTo>
                  <a:lnTo>
                    <a:pt x="8391" y="1442584"/>
                  </a:lnTo>
                  <a:lnTo>
                    <a:pt x="6803" y="1439182"/>
                  </a:lnTo>
                  <a:lnTo>
                    <a:pt x="5442" y="1435327"/>
                  </a:lnTo>
                  <a:lnTo>
                    <a:pt x="4308" y="1431472"/>
                  </a:lnTo>
                  <a:lnTo>
                    <a:pt x="3401" y="1427616"/>
                  </a:lnTo>
                  <a:lnTo>
                    <a:pt x="2494" y="1423988"/>
                  </a:lnTo>
                  <a:lnTo>
                    <a:pt x="2041" y="1420132"/>
                  </a:lnTo>
                  <a:lnTo>
                    <a:pt x="1814" y="1416050"/>
                  </a:lnTo>
                  <a:lnTo>
                    <a:pt x="1587" y="1411968"/>
                  </a:lnTo>
                  <a:lnTo>
                    <a:pt x="1587" y="78241"/>
                  </a:lnTo>
                  <a:lnTo>
                    <a:pt x="1814" y="74159"/>
                  </a:lnTo>
                  <a:lnTo>
                    <a:pt x="2041" y="70304"/>
                  </a:lnTo>
                  <a:lnTo>
                    <a:pt x="2494" y="66221"/>
                  </a:lnTo>
                  <a:lnTo>
                    <a:pt x="3401" y="62593"/>
                  </a:lnTo>
                  <a:lnTo>
                    <a:pt x="4308" y="58737"/>
                  </a:lnTo>
                  <a:lnTo>
                    <a:pt x="5442" y="54882"/>
                  </a:lnTo>
                  <a:lnTo>
                    <a:pt x="6803" y="51480"/>
                  </a:lnTo>
                  <a:lnTo>
                    <a:pt x="8391" y="47625"/>
                  </a:lnTo>
                  <a:lnTo>
                    <a:pt x="9978" y="44450"/>
                  </a:lnTo>
                  <a:lnTo>
                    <a:pt x="12019" y="40821"/>
                  </a:lnTo>
                  <a:lnTo>
                    <a:pt x="13833" y="37646"/>
                  </a:lnTo>
                  <a:lnTo>
                    <a:pt x="16101" y="34471"/>
                  </a:lnTo>
                  <a:lnTo>
                    <a:pt x="18596" y="31296"/>
                  </a:lnTo>
                  <a:lnTo>
                    <a:pt x="21091" y="28348"/>
                  </a:lnTo>
                  <a:lnTo>
                    <a:pt x="23585" y="25400"/>
                  </a:lnTo>
                  <a:lnTo>
                    <a:pt x="26307" y="22905"/>
                  </a:lnTo>
                  <a:lnTo>
                    <a:pt x="29255" y="20184"/>
                  </a:lnTo>
                  <a:lnTo>
                    <a:pt x="32430" y="17916"/>
                  </a:lnTo>
                  <a:lnTo>
                    <a:pt x="35605" y="15421"/>
                  </a:lnTo>
                  <a:lnTo>
                    <a:pt x="39007" y="13380"/>
                  </a:lnTo>
                  <a:lnTo>
                    <a:pt x="42182" y="11339"/>
                  </a:lnTo>
                  <a:lnTo>
                    <a:pt x="45810" y="9298"/>
                  </a:lnTo>
                  <a:lnTo>
                    <a:pt x="49439" y="7484"/>
                  </a:lnTo>
                  <a:lnTo>
                    <a:pt x="53294" y="5896"/>
                  </a:lnTo>
                  <a:lnTo>
                    <a:pt x="57150" y="4536"/>
                  </a:lnTo>
                  <a:lnTo>
                    <a:pt x="60778" y="3402"/>
                  </a:lnTo>
                  <a:lnTo>
                    <a:pt x="64860" y="2268"/>
                  </a:lnTo>
                  <a:lnTo>
                    <a:pt x="68942" y="1361"/>
                  </a:lnTo>
                  <a:lnTo>
                    <a:pt x="73251" y="680"/>
                  </a:lnTo>
                  <a:lnTo>
                    <a:pt x="77333" y="227"/>
                  </a:lnTo>
                  <a:lnTo>
                    <a:pt x="816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9F631B9-7DAA-4507-BDF5-BFB2B67401A1}"/>
              </a:ext>
            </a:extLst>
          </p:cNvPr>
          <p:cNvGrpSpPr/>
          <p:nvPr/>
        </p:nvGrpSpPr>
        <p:grpSpPr>
          <a:xfrm>
            <a:off x="1410140" y="1823672"/>
            <a:ext cx="2024333" cy="809733"/>
            <a:chOff x="818583" y="1644226"/>
            <a:chExt cx="1602178" cy="640871"/>
          </a:xfrm>
        </p:grpSpPr>
        <p:sp>
          <p:nvSpPr>
            <p:cNvPr id="16" name="任意多边形 31">
              <a:extLst>
                <a:ext uri="{FF2B5EF4-FFF2-40B4-BE49-F238E27FC236}">
                  <a16:creationId xmlns:a16="http://schemas.microsoft.com/office/drawing/2014/main" id="{F0C6B88F-4B9C-4971-A102-0E9ABA934BD2}"/>
                </a:ext>
              </a:extLst>
            </p:cNvPr>
            <p:cNvSpPr/>
            <p:nvPr/>
          </p:nvSpPr>
          <p:spPr>
            <a:xfrm>
              <a:off x="818583" y="1644226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DNE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" name="MH_Other_10">
              <a:extLst>
                <a:ext uri="{FF2B5EF4-FFF2-40B4-BE49-F238E27FC236}">
                  <a16:creationId xmlns:a16="http://schemas.microsoft.com/office/drawing/2014/main" id="{7B4DDA4E-9139-4FDD-A559-9C0B9EE31947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528025" y="1710039"/>
              <a:ext cx="238959" cy="287837"/>
            </a:xfrm>
            <a:custGeom>
              <a:avLst/>
              <a:gdLst/>
              <a:ahLst/>
              <a:cxnLst/>
              <a:rect l="l" t="t" r="r" b="b"/>
              <a:pathLst>
                <a:path w="1674290" h="2018114">
                  <a:moveTo>
                    <a:pt x="307141" y="691642"/>
                  </a:moveTo>
                  <a:lnTo>
                    <a:pt x="1378912" y="691642"/>
                  </a:lnTo>
                  <a:lnTo>
                    <a:pt x="1369387" y="1458335"/>
                  </a:lnTo>
                  <a:cubicBezTo>
                    <a:pt x="1369387" y="1541769"/>
                    <a:pt x="1301750" y="1609406"/>
                    <a:pt x="1218316" y="1609406"/>
                  </a:cubicBezTo>
                  <a:lnTo>
                    <a:pt x="1158892" y="1609406"/>
                  </a:lnTo>
                  <a:lnTo>
                    <a:pt x="1158892" y="1898352"/>
                  </a:lnTo>
                  <a:cubicBezTo>
                    <a:pt x="1158892" y="1964495"/>
                    <a:pt x="1105273" y="2018114"/>
                    <a:pt x="1039130" y="2018114"/>
                  </a:cubicBezTo>
                  <a:cubicBezTo>
                    <a:pt x="972987" y="2018114"/>
                    <a:pt x="919368" y="1964495"/>
                    <a:pt x="919368" y="1898352"/>
                  </a:cubicBezTo>
                  <a:lnTo>
                    <a:pt x="919368" y="1609406"/>
                  </a:lnTo>
                  <a:lnTo>
                    <a:pt x="765901" y="1609406"/>
                  </a:lnTo>
                  <a:lnTo>
                    <a:pt x="765901" y="1898351"/>
                  </a:lnTo>
                  <a:cubicBezTo>
                    <a:pt x="765901" y="1964494"/>
                    <a:pt x="712282" y="2018113"/>
                    <a:pt x="646139" y="2018113"/>
                  </a:cubicBezTo>
                  <a:cubicBezTo>
                    <a:pt x="579996" y="2018113"/>
                    <a:pt x="526377" y="1964494"/>
                    <a:pt x="526377" y="1898351"/>
                  </a:cubicBezTo>
                  <a:lnTo>
                    <a:pt x="526377" y="1609406"/>
                  </a:lnTo>
                  <a:lnTo>
                    <a:pt x="458213" y="1609406"/>
                  </a:lnTo>
                  <a:cubicBezTo>
                    <a:pt x="374779" y="1609406"/>
                    <a:pt x="307141" y="1541769"/>
                    <a:pt x="307141" y="1458335"/>
                  </a:cubicBezTo>
                  <a:lnTo>
                    <a:pt x="307141" y="1156202"/>
                  </a:lnTo>
                  <a:lnTo>
                    <a:pt x="307141" y="854070"/>
                  </a:lnTo>
                  <a:close/>
                  <a:moveTo>
                    <a:pt x="1554528" y="683951"/>
                  </a:moveTo>
                  <a:cubicBezTo>
                    <a:pt x="1620671" y="683951"/>
                    <a:pt x="1674290" y="737570"/>
                    <a:pt x="1674290" y="803713"/>
                  </a:cubicBezTo>
                  <a:lnTo>
                    <a:pt x="1674290" y="1299148"/>
                  </a:lnTo>
                  <a:cubicBezTo>
                    <a:pt x="1674290" y="1365291"/>
                    <a:pt x="1620671" y="1418910"/>
                    <a:pt x="1554528" y="1418910"/>
                  </a:cubicBezTo>
                  <a:cubicBezTo>
                    <a:pt x="1488385" y="1418910"/>
                    <a:pt x="1434766" y="1365291"/>
                    <a:pt x="1434766" y="1299148"/>
                  </a:cubicBezTo>
                  <a:lnTo>
                    <a:pt x="1434766" y="803713"/>
                  </a:lnTo>
                  <a:cubicBezTo>
                    <a:pt x="1434766" y="737570"/>
                    <a:pt x="1488385" y="683951"/>
                    <a:pt x="1554528" y="683951"/>
                  </a:cubicBezTo>
                  <a:close/>
                  <a:moveTo>
                    <a:pt x="119762" y="683950"/>
                  </a:moveTo>
                  <a:cubicBezTo>
                    <a:pt x="185905" y="683950"/>
                    <a:pt x="239524" y="737569"/>
                    <a:pt x="239524" y="803712"/>
                  </a:cubicBezTo>
                  <a:lnTo>
                    <a:pt x="239524" y="1299147"/>
                  </a:lnTo>
                  <a:cubicBezTo>
                    <a:pt x="239524" y="1365290"/>
                    <a:pt x="185905" y="1418909"/>
                    <a:pt x="119762" y="1418909"/>
                  </a:cubicBezTo>
                  <a:cubicBezTo>
                    <a:pt x="53619" y="1418909"/>
                    <a:pt x="0" y="1365290"/>
                    <a:pt x="0" y="1299147"/>
                  </a:cubicBezTo>
                  <a:lnTo>
                    <a:pt x="0" y="803712"/>
                  </a:lnTo>
                  <a:cubicBezTo>
                    <a:pt x="0" y="737569"/>
                    <a:pt x="53619" y="683950"/>
                    <a:pt x="119762" y="683950"/>
                  </a:cubicBezTo>
                  <a:close/>
                  <a:moveTo>
                    <a:pt x="1058285" y="381191"/>
                  </a:moveTo>
                  <a:cubicBezTo>
                    <a:pt x="1028091" y="381191"/>
                    <a:pt x="1003614" y="405668"/>
                    <a:pt x="1003614" y="435862"/>
                  </a:cubicBezTo>
                  <a:cubicBezTo>
                    <a:pt x="1003614" y="466056"/>
                    <a:pt x="1028091" y="490533"/>
                    <a:pt x="1058285" y="490533"/>
                  </a:cubicBezTo>
                  <a:cubicBezTo>
                    <a:pt x="1088479" y="490533"/>
                    <a:pt x="1112956" y="466056"/>
                    <a:pt x="1112956" y="435862"/>
                  </a:cubicBezTo>
                  <a:cubicBezTo>
                    <a:pt x="1112956" y="405668"/>
                    <a:pt x="1088479" y="381191"/>
                    <a:pt x="1058285" y="381191"/>
                  </a:cubicBezTo>
                  <a:close/>
                  <a:moveTo>
                    <a:pt x="620445" y="381191"/>
                  </a:moveTo>
                  <a:cubicBezTo>
                    <a:pt x="590251" y="381191"/>
                    <a:pt x="565774" y="405668"/>
                    <a:pt x="565774" y="435862"/>
                  </a:cubicBezTo>
                  <a:cubicBezTo>
                    <a:pt x="565774" y="466056"/>
                    <a:pt x="590251" y="490533"/>
                    <a:pt x="620445" y="490533"/>
                  </a:cubicBezTo>
                  <a:cubicBezTo>
                    <a:pt x="650639" y="490533"/>
                    <a:pt x="675116" y="466056"/>
                    <a:pt x="675116" y="435862"/>
                  </a:cubicBezTo>
                  <a:cubicBezTo>
                    <a:pt x="675116" y="405668"/>
                    <a:pt x="650639" y="381191"/>
                    <a:pt x="620445" y="381191"/>
                  </a:cubicBezTo>
                  <a:close/>
                  <a:moveTo>
                    <a:pt x="508384" y="1373"/>
                  </a:moveTo>
                  <a:cubicBezTo>
                    <a:pt x="515956" y="3701"/>
                    <a:pt x="522639" y="8917"/>
                    <a:pt x="526639" y="16470"/>
                  </a:cubicBezTo>
                  <a:lnTo>
                    <a:pt x="615978" y="185144"/>
                  </a:lnTo>
                  <a:cubicBezTo>
                    <a:pt x="687009" y="148129"/>
                    <a:pt x="767930" y="128483"/>
                    <a:pt x="853439" y="128483"/>
                  </a:cubicBezTo>
                  <a:cubicBezTo>
                    <a:pt x="932860" y="128483"/>
                    <a:pt x="1008322" y="145431"/>
                    <a:pt x="1075718" y="177325"/>
                  </a:cubicBezTo>
                  <a:lnTo>
                    <a:pt x="1150798" y="40824"/>
                  </a:lnTo>
                  <a:cubicBezTo>
                    <a:pt x="1154917" y="33335"/>
                    <a:pt x="1161682" y="28224"/>
                    <a:pt x="1169289" y="26016"/>
                  </a:cubicBezTo>
                  <a:cubicBezTo>
                    <a:pt x="1176896" y="23808"/>
                    <a:pt x="1185346" y="24501"/>
                    <a:pt x="1192835" y="28621"/>
                  </a:cubicBezTo>
                  <a:cubicBezTo>
                    <a:pt x="1207813" y="36859"/>
                    <a:pt x="1213277" y="55680"/>
                    <a:pt x="1205038" y="70658"/>
                  </a:cubicBezTo>
                  <a:lnTo>
                    <a:pt x="1130773" y="205677"/>
                  </a:lnTo>
                  <a:cubicBezTo>
                    <a:pt x="1280708" y="293097"/>
                    <a:pt x="1383706" y="450928"/>
                    <a:pt x="1395615" y="633899"/>
                  </a:cubicBezTo>
                  <a:lnTo>
                    <a:pt x="311263" y="633899"/>
                  </a:lnTo>
                  <a:cubicBezTo>
                    <a:pt x="322782" y="456918"/>
                    <a:pt x="419524" y="303459"/>
                    <a:pt x="560939" y="213488"/>
                  </a:cubicBezTo>
                  <a:lnTo>
                    <a:pt x="471935" y="45445"/>
                  </a:lnTo>
                  <a:cubicBezTo>
                    <a:pt x="463934" y="30339"/>
                    <a:pt x="469694" y="11606"/>
                    <a:pt x="484800" y="3605"/>
                  </a:cubicBezTo>
                  <a:cubicBezTo>
                    <a:pt x="492353" y="-395"/>
                    <a:pt x="500812" y="-955"/>
                    <a:pt x="508384" y="1373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558440E-9CCB-48B4-8554-EAAEDD2C6FC1}"/>
              </a:ext>
            </a:extLst>
          </p:cNvPr>
          <p:cNvGrpSpPr/>
          <p:nvPr/>
        </p:nvGrpSpPr>
        <p:grpSpPr>
          <a:xfrm>
            <a:off x="1410140" y="2837285"/>
            <a:ext cx="2024333" cy="809733"/>
            <a:chOff x="818583" y="2444089"/>
            <a:chExt cx="1602178" cy="640871"/>
          </a:xfrm>
        </p:grpSpPr>
        <p:sp>
          <p:nvSpPr>
            <p:cNvPr id="19" name="任意多边形 34">
              <a:extLst>
                <a:ext uri="{FF2B5EF4-FFF2-40B4-BE49-F238E27FC236}">
                  <a16:creationId xmlns:a16="http://schemas.microsoft.com/office/drawing/2014/main" id="{10DAF0AF-9BDE-464E-8DD7-86AAE3CAA254}"/>
                </a:ext>
              </a:extLst>
            </p:cNvPr>
            <p:cNvSpPr/>
            <p:nvPr/>
          </p:nvSpPr>
          <p:spPr>
            <a:xfrm>
              <a:off x="818583" y="2444089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Hashing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MH_Other_13">
              <a:extLst>
                <a:ext uri="{FF2B5EF4-FFF2-40B4-BE49-F238E27FC236}">
                  <a16:creationId xmlns:a16="http://schemas.microsoft.com/office/drawing/2014/main" id="{D8782C8A-EF17-42B7-BE57-EF95EC9AEA68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510375" y="2551660"/>
              <a:ext cx="218593" cy="215878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90E8D62-2F7A-447B-AFA2-DAA320522719}"/>
              </a:ext>
            </a:extLst>
          </p:cNvPr>
          <p:cNvSpPr txBox="1">
            <a:spLocks/>
          </p:cNvSpPr>
          <p:nvPr/>
        </p:nvSpPr>
        <p:spPr>
          <a:xfrm>
            <a:off x="3586207" y="1865665"/>
            <a:ext cx="7493475" cy="416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利用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zh-CN" dirty="0">
                <a:solidFill>
                  <a:schemeClr val="bg1"/>
                </a:solidFill>
              </a:rPr>
              <a:t>值</a:t>
            </a:r>
            <a:r>
              <a:rPr lang="zh-CN" altLang="zh-CN" dirty="0" smtClean="0">
                <a:solidFill>
                  <a:schemeClr val="bg1"/>
                </a:solidFill>
              </a:rPr>
              <a:t>乘法</a:t>
            </a:r>
            <a:r>
              <a:rPr lang="zh-CN" altLang="en-US" dirty="0" smtClean="0">
                <a:solidFill>
                  <a:schemeClr val="bg1"/>
                </a:solidFill>
              </a:rPr>
              <a:t>代替</a:t>
            </a:r>
            <a:r>
              <a:rPr lang="zh-CN" altLang="zh-CN" dirty="0" smtClean="0">
                <a:solidFill>
                  <a:schemeClr val="bg1"/>
                </a:solidFill>
              </a:rPr>
              <a:t>汉</a:t>
            </a:r>
            <a:r>
              <a:rPr lang="zh-CN" altLang="zh-CN" dirty="0">
                <a:solidFill>
                  <a:schemeClr val="bg1"/>
                </a:solidFill>
              </a:rPr>
              <a:t>明</a:t>
            </a:r>
            <a:r>
              <a:rPr lang="zh-CN" altLang="zh-CN" dirty="0" smtClean="0">
                <a:solidFill>
                  <a:schemeClr val="bg1"/>
                </a:solidFill>
              </a:rPr>
              <a:t>相似度</a:t>
            </a:r>
            <a:r>
              <a:rPr lang="zh-CN" altLang="en-US" dirty="0" smtClean="0">
                <a:solidFill>
                  <a:schemeClr val="bg1"/>
                </a:solidFill>
              </a:rPr>
              <a:t>来</a:t>
            </a:r>
            <a:r>
              <a:rPr lang="zh-CN" altLang="en-US" dirty="0">
                <a:solidFill>
                  <a:schemeClr val="bg1"/>
                </a:solidFill>
              </a:rPr>
              <a:t>评估样本间的</a:t>
            </a:r>
            <a:r>
              <a:rPr lang="zh-CN" altLang="en-US" dirty="0" smtClean="0">
                <a:solidFill>
                  <a:schemeClr val="bg1"/>
                </a:solidFill>
              </a:rPr>
              <a:t>距离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9128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黑板粉笔字"/>
  <p:tag name="ISPRING_ULTRA_SCORM_COURSE_ID" val="1BAAF8F1-2C71-47DF-AABA-1C1A9E5FCC4E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NmtZ0joZE7o6C8AAOlbAAAXAAAAdW5pdmVyc2FsL3VuaXZlcnNhbC5wbmftfAtUU1faqB3723YGS52ZjkQeaUtba2nBEJRXSOrQQq0PVES0AqmNGK1ChIAQyMPWKdgaiPgKyCOlqBTQpGglBPKwtSZAQoJajJqQqCE5PAwxOYZw8rwJ2pE6dt373/vPvfdfS9dyheyzv29/70fO3vurNauT5/5xwR9nzZo1d/mH76+bNes/4mbNmp33/BzvyM+1czZ6P54hrkv++yy2PGjU++VZ/LJVy2bNamf8ybnlP7zfX9j94SbirFkvXvT9f0ZC+G7rrFmbqcvfX7a+OMs4RGCcwZO0lKzUrPey3nu94Yd1X7eiW5ynW+uS331t2aoVX72yLnDhvLQFzfNeefXqmx+0fPX+P+4c+yjq89b9P2x4/6Od+1r3fvPXlamBz4cXTDii716NpUDV49WbShWj59kQ+SRjUmaP3rnNFHvZ3b7NEZyeinGbGZwsmsvaBnffK1dS7+2Dz/L9q/uyffO2i7JjsTbxQE1YW/zs6cGmXcebxhvBZIx9LSnRN7KXeCwHLBlx0jwmz9HoacjOZ2/EaG8nX3vG93jFsQowmAYxaZuyXvA93P3C2TxhU9cffH/fOhQQp1jj/gtEu59MW58lMUOu53zw8YkALLIgYRfV40MxMfGVXz3cPlCuGb7Kcv/QaECcDuhyTzE8U+8KrWcIR7kJX3STqdipn+azCZ6jHPJJvlt4ZsqlsI0uRJu/snRlUK8W1qMmDru79DwZIL37CxA7jNCwtXgfBb0lryUCKa5fUjJdP0U4fwrUXVS41IrMBOsvqcpW1TnCpQGrwn0D0x1yAjmiVzJoTp2SKZi6c0Bv1L4Id40ks64/f1RhXMqwnudQjPaOZHgcmBCoMkebAEuqqIioXehSA40gnmrAs1mqYk9eudxRLPQufEGl+2puvar9lX29CvddRRZjO6i/v8E78mpEKF58CTrLvZoj6VV1GnH6pTBK2/iGTUsKDA5i/F8NLsSbcqb2GsW/HDd8mh3/ZeNfvOgqdZoyec/ByKSv/BowrqsYCkXVUx2Zyxy3uDtzQ7BoSxWDn0caPtqk6+JjaGrz2xx+/bLhfXDnLWuOJY94IyBPnK0TNqO5DsueufUkDBMwmj9SaO1ntF3Cdy4WhktViWy4rb9Q1wEt4dCDlPqdS7UE/mdRtt7v47JWxWGjtXiUQiC5gVZmoGvhCwket8njDmQcZnhEHpuHKgWYKgNal4e79BL/sxGZ7dqegSBtNKiHGhbQ3CAlUiixBBG7ySyGRMrR8QBbGBcuSuEZi+sCtCsGdcOWj3Kj0e53OK9xQuJzS8tkjCpgnSvWZ0JypcA5UrI1qqcHIT5J/xJcvJTxDS/X7y+6ZDwSPSwklarDlf2z9Z2ZmkpzO7hnTlWeCrUavUcDV7wKJ/gdb0Zx81SO770kiT6o4fQfNBPIbNx96YdHxy08/D3pK9Xj4E42XKk3Oo+Pu8dpLo7SBBjVNOqXW9mBDCQ6KVxaSELzctV7UFSNsF9HB+JykbXwMAJA7Af7XcgsAw7oUm8L6c3PzI1HmzKYjGi2yL+tTE6mQ6VRIoOiNFxhS/EKF6IG2KTKGFuwdym/Jh1UKelXLrIFMhI0cAZSCAdL1yTIV7U2IhkJNAKAEOMAHdDejXydgZDvu14p8JkTVPptIl78Of35qvS1Fbd30kNhfy3LU2WwPn+16acAeBn9L7wh8iaNYv9xrgRXOZ7vQGwfNouNr9lU6A0TpWPE7hQvVWf8vtIdrYaBhsuIxE/Yit1RW4MWhH4ywWrc4Wzw56GZCptUV+m5lRKC8zIsL8YQgEkuqQ7ibTBIjmsrFWQDkkBn8sioZn4Cow0x5xp0dmGOfqDGpDL/sc95HOPgkeMtFcsi87UZSzVy24BXKQqcwYF3nztoupSBDgkVx671smnhdyTiwwNDgYNrlzAoKuRW+kmea1Kx2Bc7YBP6ZCVyu4yjWZCYNOerMxmsZTvoobi3eq8v9mcmauA2FVUNTfL6yVqj42KLIscRk3KltZEY4ujoCB0O+AvxxjuhW9iK944jIhnxc3oyGlTDaVUqR/YvN6n0HhfAlRBlxglLzGYQl4OxqTGWPeFwxhJRwvBZKFZTfjQRP+cns+A4FrTK9DoFzX0a/9cgbSgU0qfi5ZJNdAmdz5LUYF8I5pmmMHO38VZZY6J7KR1aCW+Xw7qAG2gYt1DZChXUqROSwkkTvHcUhfENPhsGjBp3hdxvju7oelhKfi3pFZlKh9Yp824Un0zfujHI9hXK0LnLkQesxcXv33r6hvBsmBIvi9HzKlSacmJQnCQsDlAN7zz0OZLzcxDjqNTiqJcoVDCMJCBuGM2bCE8EMuH4ndTTRoB6daBGonXX1pE+ACandRPr1cMysYDPkkpeihHZERar3CgxilUXi9U9tr6puHQtDSIeGm+T8HonHXGW6yqtpw7Du9uB/7BBUswmZfFWNXjIGF8c5Q+pBmouv8JkpH+Q/X7Nc+WkqZ5vFjNe0Q1+okOI91c98xo3GB7GQCQx8oZWJeJDQpXAHp0LcbfOohY7bLeDyuV+GTzFlD1bLQuLRjqzX5IV6rQ3g7j9OfkOdTi3txBaYtJuGwni+CXo8zoMiiJqfO6CuNAmwxSyDqhqL1JPCk+HxIFAAk0u2evlZqBm3GCq4Nc7DOMNKr0xL3MXvAi1WngKtGGp/Q6oJJ1BPPzZiBo9WYxRIBgsSYioWaerBGIaCGibmSzG0UFf5un0S9k6IptanFS2SbyPHkyKVzLgf6ogoWSFsJfFheD3h6oWzf65M9fvbzqqrkuNgRMyWBIWIRD2oVg3PKmLZdnVE9KvG8OwtYgFGywkAnZZrJvS5/cl7h/eAOqlic7J2RoQxMTHBMG59gDQdCNgsWRvCVNy4zhGawQaHAygVgpI+hywaInEiJYf/v6OjeZu6Ldt1MBDseFw7WxSqRNS2G5ONchBaSGuJ8gg6R+otknW8G0uLqWudr1WmXcVJ9HAIjFa1GTnqlwMxleg7HY39Az0Hj7/6cgd8pMTrnyAVOaX6V+rpfkyeDeyoOHVROVFg81XGNya8Kv35e4Ll5AF00l8vmJgOrFnoBIXTid48+9N4Bc5R1nu0Zenn77xnwb/T064kB8huH9lMIzDz7fe3MnJXL5O/kXdC7GBrUjd0gcT1mHtV5hs6tRFOPp49OujnL4bB5HfxsXHla32Pv2kRTR1QFQctePDK5ulsLX1wcHT2L8/8nphGj5ZMr3kO28szxy8cRkxTceK5evSC/cUPER96Je0pyD/f4CMRpZYB9M5DTQ31GbjAwlKjZVdlCkA602oMNJqHaTnGWLHAx4BnwQj9t2+moLJrDwAvKO4cZ1Ebz3XhBt51vvs2BXIJkMqjiTeeaOHqNSnP1pdLiI6EVZVHxFzcn5W8e3Lm+PKZ0Klz93PHGZnD6P01C7RzAfc4Bcj+jMXhAKZpmbHmX8a36J6Grg9Rkq74bw0H0suaONymFgqZOetVyByVah8jReNZyaaaAbtHLGtpDKvtiMUyDE1L5nJDiF+1ovABmtQU9uCWAIRc6Zt5jKDzwf4nuE4tUnyAWj9TI4+e5Y+jTO1NBQ/Qm6VV1ZO15obPwKwS/4g5qUlSL4b+z2gduPS3wOq7jb2wOJYvxFPxd683DQFIqkIFpsIpD7ScJyndd5i+Zmx2KSu8d8DWv17MOgX61NmmIGzLelCDLcVmIopQM8UD2fBMzp1a4NO92ROGP8p5AEKFLiSREp+MhNx2Xd/eeIiiK7x6y1gy5MUMxGOa5Y3j90dCYjzBue9JwvcaaGf1G0eJNJzuMHxhU9iBbd+aNvvLJSXOvR7C3EE7alPJlu56vdIUK2vqP+tVrjBs8oBFs19+V2N2+sIX1pixTmqyscmec2VORLe/zjW/qbbb3TtxD1OejOLan9Xd/tkj9e56I9hsqmJiqOhT3DHdCzFOtbS3PB2+c/EY0AdwJZyHjGdmQTz03rcNua+O7F9xCX5ITPIeL1lhn8sH5thwYe6Hq186AT7vxtIAk8I9ROyfN0rwfzSdEzEKJ0fL2GncAX1MxVxf7hkggewNZC8SHgpNSWh0GqRRmC6BklHAefrfe9B7CLB+BjkVXJBb61UQlKUaoiuPcI3oytqeCjlOH8GYSlsRIE8e5bsAnPevaDSQ013kAoU0XrfG1xLTP3Zdym3v5zP1mpKP2huBFFtM8E+G1nJcqgBdoSiLQ7UGWHO/E25mKwb1VjQfVBVEflHbzPZZfwwBstMXy9XMiQLlICu0kJtUHauulkaAsVAQeJCVX5mCEGY0oeTJ5om8wBJELZtLZpJXq2zI45VGhTvipWpKR0zme4b8PbfMCCflNTZ0xYYyrkv+z56zk94FmXSjhBbcd/L2l732QwWG50VHMeWPl9tI2ZOsLhE1dqQaEsxbxUbjgOKhdCSfVtsKEs7SKXWY8QZDTsn4pnpJQZEMhSAOygjwmwwOFLJsOSJraS6jGgqCq3YiZJkYNAeckjJ2Rm+vDBd3IEIkkcKK+Cj8gtMlYyzXbY7hg2vMIfrJ3G7VvJQjMNSy3Vwf7Wk3yg5GNOgeIvbLwnU29faUPkUsVgQOWZAN5mDAG+tTAXvHY/8tBKIEm4ArSSneiGj25WxrmF8MjKBOiOG9R6tevdiRlnHpnB4oj7AZBBT8rtf3YcLXwEt0WVlDVU3EhwbYU6Dw9ABLdHbEW+f8jZt0f0K/VIFDjWxqmILkd8aqShyF+9ANSP6cgOZepzeCEHDxGAbpyHFah3UzXDQhgxctaptwR0LNWtRrH9JVdXuqDkX1Us51TIdXXJTE5Gf2WfVGY+MG27nUcOHwM7+gRoDPE1BMShCK4CoBk9H3ib0teIPRjckrUsEZpj/lcNhTZujz6YlZoj5xoBquLLSr0SFiJiNzRqKzZoX69lY3MegMdLXG+yqF+tLFaFDe0ZkkhDOmIyjEhP72jBcBY28epEi242YOuIYjh1W0ltU8JOciSYJZ6YnrQ6OI4ogiQAcR80xdJn/2HsEvhC+DyeW8Fmqk34UnquYhpK/ZfOuAUuS7C2+Cn7IDY67OlVlg0gMg0S2BgZNVTn09iM2kGxAIGebit0kegYmJCx01Hn+8uHfOG1kpDz00zTxxbGlMCDy3gfibujoUV5K1skYNqucT/8c5hEX8oYC3k5FX3NSQ4pC4MjXDEt1abVe3my1Wm0YgykZEt6M6lfscDi52IvqXDqrajyftRa9ugHPlgJZc9tKnP+tw9pTkP/LIGPnlVmlUdmP9UW/rIgQFFib4K6RyydeXU5Lk5fVzftnbJFSIClWaHfbRJ7tNw+eaBtHvopPLNymLpvGOKuzeHqZWbfuwOKmfzQ+gJ8maFZ4w3/RhOLNZH0YlmefKBKVTneDV2tLXValdurm8Ph9jFvieUtUWWSGFDT3WBHNVsRB32/0z3T1cZx9g91a18TFPiB6mCgHsiirYl58wG9GWfyQAO689Vy6t81cBy0xkr19ZPhzP5bfEZgoJqvyG/vN3X4PO0kOxbiTsS2+/soiHD7rx00VNP+1WUObKBWd5IcT/ApL+Bac0deP9nFM1whuA+HYPm3iZEsKpdX5cd6NhxVZSaRe4mnjmO5+OT/rrXJheThGnEURdO56lOCd+ggmVnd7xPNjo8TsBBVMLDKc+c+s6ixtHlTGWLAwzhw09TXMFSxlqDPjn8BZpcbzlp1B/i7RWWog1nlnvpQTzOz9NR2pVmGEbqFNwAmyTYVRya6ND2lqnuwnUMExb5vCP8b1Csg6OC71tir6ZKbzhFEPFaKS3uDC4XgHwiA2JqtsydFD7LM286R9kityHeOYWzzzvsW6BrECd9UE1nkJyx/Um3/0p96zd/UYc7vYh8bB6sHCi04El8G0AYyidCh6JRcb/ytPY2x9WpGpRNn9oFjpPadAO0b+hoG9RLxRqgEbfqWBSj+jdvOAhm5qvEjzS6drO5/1ed7EKVXaJFqTxRG57ZuFYtgzbVs4yDm3I8i3/6TXgzqDMT2LpLdbeGQnYrX7Ntx9u2nFeD4lBM8xI5CfUV3jWFrBKNYaLwLjCajm1GFt5BDV1bnyoUK7j1QhQz8pk/t9fjEALfm+WNWI5MIZ5l9SUzKxvg6Sn7cpK60GSyRRBS0Z8CYztSE96+W4rtE9Ol2/JSPFeJKZVXJVOeU1JULsWKEh/Wd5k8GbqcKik1muu3jOc9KAxOGAj4iOvKFiujMuXGqtijxeKcV74z5ufTATwJ0w0TwOhrVP7tx8ClRWSrMfOHhXDixY8g3EU1AmLp/ELDIBFvrR0Y5EQF1cCOz5RDZSLQXHV+ntARU2HPXk6Cpu6ZV+jLAhr3PB/VxcSBzy49wIeCIQEIXMr1S9P0fix9gRj95WtxIqFJL96qEAUH+O5FcfoQBqHTm0re5wC6Gm0mtC/Q9MqFAlbouVVPNy+K8hE5U8v3pdbAWNAJ5S6XG5CatBBoc2kgh/+zmBKmCfodg6PNV+jzRSh+3fJDiUz79iOcxyDteGm8rk9GZS6dI5MudbzoA1kjAM0aXjHyIeS7fLaUm8X6WvWjpH8tmJleAa2GAOoQs1JBmIzdoRh9as4rahciGzNYJqPqA/WLQZNyC7ULMF4c2wiXh6q6Rzx8DdMnkrWZ3XTW+wmQkFSQ2JVvxR6ae/Co8ZU3DKG8JcSgLj8rmuoWL5Ocm7Xq+IwXSEgN/UpG895Sy2f91INL1cr1IBaU3gSI20g9vdRv95kJUeXv7QZDsqGnc74FPLSTSno54Un7hFgy5vJDpV3+ok1wldQ4cnJBi3edAbeThHQjU5/fu2aeC4O1NrJzMa0osrWz/PQ4mTMfbL0ZmaufVgWzQ3v1ZNcFTDtlydFP2Z9vVvlwqvaF/syb7P47OkwDNE+n7c9hW6PYPbSdhE/ALG5aGJ5dzgP5g+iy+onJcfFQ73vIgvG/Bj6dwQwhJFHaZkhDCQBQZwQT8jPqvwOCYdNKZUVRU7ZghkBUwkDov2dmej43mRIoMrA804juuk8xNEWNf24uiCDfmsKA08R5uiI23gttEl1LoQ29EKry+I29682onC6ZyfKdQEt+A795Asd4TfkucQMGyds033vIFY6ERKsxc/qEyHzju321EfV67d7dDd3RG/btuu00ny+3fPKbIwclT1Sef8TiLpDdtynevypOsIo/Sq8W1dO7yZf+jsgnu5O52ldaCoomYt0e+AioYkhixLTeoZ0w7S6SwS3fj8cRVDwqGrABI9/VBlJBXdUoVEO2/7M2nbeA+j96IhQkr+VOl2jU1oO/rb4TsYGXhQ/7JgkLVZznoYZW3aScyzPxv1Wr8zbnW++2GU7PK4B0X2dP3+ZJPPpyHgGIh/WLC6mJ79KUvu5MWz7L8092G666IflsjX7n/uT/4myDzitVjp1oezj6MdNxTHQkO44KUIarsTlEKRD2S0YxWHb/ko9lZevALjIUMAE3zo81e63BDGA/iWToTb1/zmifDelxFHvMh0EmXEgV8Lgg7B5M2dSo/6J29GX98QyN3ya3FQa7/tTyu2noygtKAeVQY3xyPcdyL6/i11R4tg+sW0iWrrTvey1zfocbI8f4mpJhOAUpR2vPRRv3Re6bFjPeNjpVqHZtCfNnUxmflh3DpII7cVC5W2R+t+xuHfWXHFPC5Utv1z+ZvSgUUJ9AeauqT63/xST/O95CZZ7xyIyHJNv/1Eu0ZTsL7Ch1pwAD2t093myRJvu6IUua3R/Hq9Dv/XQ5VXPD7tjIXCoZ5Bb/rabPcxgunSU6clcOuO0RqTiJ9zCePWYYQhmyN/3rq7l0PS31CtndOIYjrfDm4kM/SOt2lskVeV/B0/K1ggvxWppBiQLFLBaP90NbT3AFep86uHRSF/kGXTe+9Z9vDPgm1Y15h14O3gk2ZXwdWDsf6NQ7a6aRF1FpcmyAdqaAsXc0bUx6QALX7x7JVzaq+7a78gpd3sDDe0v6nUT+rcui56PGyTLy+D7SKXkcBkLMz8WJFgU1uLMaJDxM1uutaQVv9PLjo5I7ILh7CEBZ9G/mPbadhFXC7r1fwj6U0fsAO5wfo8pGbrSO/emtvIptUahV5ntnwkP6IabhdLpI5XMz+DQEot5iKXVz+TQgOtiRhfvG2vrBAU1dSoGPAiRRuCi7E3VOXz/4jEeeOmTYEDdPQtSD1C3PYRcag4viK9aznz+DSST84qdS/W73C+RUrq5X+bz/+USC3UH0RsC9kamSRX4r+HJeInMJ7tJRp5dhoskaiFBr8l8WtzIzL/DoG1GGUppgvt9v+SNMx54H/zCZzUcjl9Pxi2JFkn6UsVM82hhnPQy7Ww/PxN4uPmpnuLLsr33Oo1EhYQ8z30ViJsfbc5OQ6wCBBCRqvFhRAPPIbLLwz2Jje7ANYkm5TIkH1bO3vf+3juYV4u/yYSt30CwxzPr10bspBZIRmqXEaqBCXM8HbE1krMeJNfLRTSV1il6lcSkDNp+xr2Gqgbhr2B479G5H+K9LgNAdhPQ5YRVWoa/4/vigxCXE9dsmJtVn2s+DIiv1KiqvxGZzbcXqg4XyKDqDxK7lVB3OqP09wrDaU7/I6XTopX/2rUcYUjsupIsZy09YbwC2LIdsMyhN5rH36VMIyk7X2iCtICK3H/CLL14hhrFxIYny/Rk+jzCo5I1FnHJLUsYgguvuwjYI27zqAwHMRIoZAa0XO6U+1Xpz07gy/wNttv1CeTrGbUHjnnSMOvTEUkNhdAFe3gqSrkr2bObEwtCfgv+6KcfnfkK+cvlx6q3CiUgALhjLcPpQK3fTxda7/GZWON/xGU+vjz/xavTdYrfQVNG81B8BgHRVPzPXfGWM7DtHyrN93N79wNZcltBUIumKB5BPJLltY9yeVoXBNF2ATX/asXlun/JRhL0JPt+QHPVL7x23FmOvGniwdNVsGj2H+zbcH7e3E3Z8b8VsSzMad+OyXxDsd1XiT+MU1kClJlPeLLmFbxatWrd+O10IvPWXtTqGedFOD65Mxw/5nfC4lAOywO/jjGnwZIu8rk5Ts4j1LPZKv44OKCkNpGcMtjBL3uVy/ZNkKufor6KeqnqP+XUU/GJAK+ULBzsHCzxyhycblTMjwaFBeqVEVUl5Im4DvfhDaKnFIR2TW5Cm4KZynuTRSJHBWSepPH33Mbw+8QODPuzow9gwF/LpPj4gtHnD8vROe5AEMqy76e5NrQFxMbOPt2ZrL0w0F9dG9nLFq+Ch7BkuZgWFuEClSuHG46IhEQZgaj9CVl/2gEr6+GxXmkNCgineYGaN6+Puc5vgCDA9dUp6Pd1wiua9YPY7LejS37ic9S6Ze22K/zVrEVhaS6PGhPcZC30zZYIB19PH8TO1CRneHbcqY2Xz9HoDlU6SyPE+AQzlHU0B5Qd+aHmZkjDfdhQBzDeKSRyP8zMf6WcTl4YT4OtRJawsx+hU4vh70gsglMmTS6c4TkrT+gqUVcFiZpa0bQ7F3i65BEJzGmUvsl8H1bT5ih4ZfboGKep/i0meTP83SaUNsNRjWaUaWiS4ksFJcsy9ukYSf94uh4wvp57go56cL4CfOYZItf+SLRtv0rcVPSNdVbdqOSllTmZtcFMeKTLvMz59aTJkBRfc2P+WQ07BWu8lIxrVo0B1SBkkAmAJ1wxk2IXDFtT1DT5tiCDUxJZ/jFT+b8lAcVX9oqlmag/b/QoTdDeVb+8Xz+OiL968GBWOzfQCB1CYY7hvYixTGkIHWwU/HRE5QlJ43U6bv8qnF3g2y85XPk/Nei9uE1nDK5XyMo0sXS0Lql9ZAXSfTc+mgKtc34rySVHkr07a903dCw2vOG9jwve6kmj8hnwXGK4hru1YA/l5ubbuP4MsYZYPAbUveCOAlDzEinbPtrsILmjGfpkvUgSiyyxUpzxGHJ4GQnDZ1lJRQYIDrAHL+C6mCffZKYy+T8rnx3nsXvQLTg0zzTUbquS00L+Qvy2W2fBOn34IplL8WKMMMQPfLtSoApqfcI5HmODHRu7Y/5Xk3WMhCtSfKeD2sk0u9iaQmRuwyWDAy2AViMboagM09Ua9nqcOVjSXLLCGppInDxCVbYPwAtfoKckAXolU9QgF+9/9WnqJ+ifor6/wR1VeNhnT2QpiMcebyetXrTX3eQtyLutdl/M97OoJwO+uBfx40Emqot7vYtS0LDb+rqMTuI8Xi7fI8VG/Hcn2+d1ZfGa3X/pibil0UuB81jio3ZwX5UAqT2vTRZbyKX77MPL8RAI0Uf25c/QlV/aFowNzfMwAHzCbYl5+mkp5P+FyZ5iyewVus0DP4pgr/bqiYqMkshPROeSSRObxzR+HZqCIAEE2/y7jkFustgDFM4whU4IYUqGAXlQFHvIyMv/MhXUWaPkMdamtnl8vlYsrlkhN//ve3+1RQsYx8vZdjoxyLgSSFFsDcAFX6Y7Ns6o9VMyouE4OXNzE2PnKJ56wiqo/vFepijgWSoSTa5TuRel4a9R6x1xkUz6LC5kue7KCe3ThRdLdRZoHaksNJB5yaDkq9qy+TkOvPXg4jtcq5iIB4zUcxX73GXyBQUoSs2/THG8zwVcj8ql5S2NetyjUqffJ2bHSRre59IKbsEDTbouuhtvIlMU4kyEJetCWECSxUYj9NKiYwy6PQW1Gp2oB43jIYCeDSrGvmhocucYZkMeEdiBHdqUnhDU8XQRtyIbONx3154ipiIAh5FlLg3vF2B74e3VyMuaibTjqXBFkpeqTZH2AITt4ivkOiy76pVw0r1QiUj8ohBl42qi4BfxPdRQHOSt8LJyRddXhWaI+6BJGNEEYK9IRFvVaeir03q+rkJyscWqY8rqLw8sTQUn5a1qGbZYtwWsYwvWFJ2CfGWPI0JoEFOk5mKXk0X6wjS72o+z+ffIfq1gkaJhBOCI/MzGrhcueBRh7K619u1NPvVw9xiBlF7Si20+/tXwG2aFw8ScWuC9EZUVjiL5ofWDTu/lvPM1KyWms8L11ccUeXXohRkGTSpI+l3HhwHxBIV2raiZUZ8iywIUWWWy81NN2BzkXfm6ro++z4odLg4e2vfh7HiK0bGBYWyAh6qUC3SbUGLJy38PxDp1d66VKejO4bdgwM1kuMSqTqXLFQ1IvW8ystLWDrUabkCoSDEf92Ae8z+J+IKtvGlPdyjka9XcrnZd6U9zHmLI2fJMZNocX8G11U15cfQUcGwSEAKFuu0ejW6HHL5VZGc5o2grsISAxL7XcRNDVc7KdRgBUJUKVFXNsOyuQzixGNuUFrnCaiqfMyklyY2dzw2D1nw2eb/6aRSdSPRyZRwhwp4ctG/agSkpTlPcUEsTJn9BOc+NY8oVA+QeI/h7B4fgHxvfhjVusFa3AB/1HLfCSqw2BDfG0/XRkfNv7gL9vINgcsijcCKEsT9fI9v95o9px7/uIRLR8i+XW8NJWMt49hy0tQvUNpvMeVcGqiBb2KVy6cM0SISRSDnPMaSLaFAeO+nP6UrUKDMqhodTMcuKWggPbbO6uC4Ns/ImkJSWb9vX6Md8/cjnyOViovN/4LOKyHI/4967XXZ/ljP5trozAYLNksxUJNePMZ/tFlu7Ii3z97TN9CCS3+aI55O+n85KXtkuNN9lWZPYVCbT7LWPz2Z8BTkKchTkKcgT0GegjwFeQryFOQpyFOQpyBPQZ6CPAX5t4H49i8zTvktL9kZG/rol+WS0ZNMNvV+EzzheNS/XPbAi6BB0nTf8U74qsBDBYWUN4d3fSenqxb/my+p8E4olfhT7+0Lm75La8W2/7JzT5rliUCRyDHUhpnah+m0V2inKtr8ybdmp/s2UytWN6Q3YBvwDQQraZoajSG49ebe8A8aaE6NyaWp72hVL7XBbJwQx7phSAtsKAIawUDtlHjQt9f7WMpkhh4ykNJZ/j5gYNS3l/iGsGcib2tbH7CBIj+nNlzZ06nqMY3moD3dXeAAZGbQ+OQvgHBFt50covTdy+XbEiS69yfRbutRDln/LtNzGe66PFiOvt+4Ew71JGvyE2yA7+4D3U7PaArNvkrZL4rgDZGH3hHhdXt8my41BUOdzg4RJ9oFI/0Z3tQ99Bxm6schBZjX7/FXH56Ct6Rizxt93GWU8bcblzspoxkU3xEtjGlTbuqQ7XlLqeMEtrrYy9i69GGUaQwkBcHo1LFm6lgJqpWtLRlradbkb0q6ktGw9l2qAU812JVGYyccuom/JVM6AeoEoAmIR75ZqT0wdYPluhGYPKaOEBmEvKHOcFp4ZIihyzxJ1n5kxQ8vJ9MFKj2xXwco8tksk+2E2hb2I3idGxuU4JXfXunB+btRoAyp15IqT9jV+EFK5esiSYrlUlxRSFzbwsJFrQpgPawsMkav9EsezNkG622d9zbnVq3kJOpaTghDwuQ4UAsMg3RYNDi5x0/2Xb22jV+fV+JsqGgsUIfTQsRhZGSQnCOcvnsl/53gXDsyf0zSAyzWaLoz0YAZgIRl8pc5z4r62zoeEsTa0OZmE6MGAXTbBDEKErDRttSAuJQo6s+2jotby86STnd9lV7APqw9bDRlzvnR2RX8DThZfD5b3IOI2rY4iPuVGXg19M7kYA2JZrJNnsKENlPp/HpM85BRfCsWO3liCGibX06mj+EUKN+CIJPW3W4vlc9LY3lOdykuD5s4KWPa8agC9ClEXJqy3/I1D3q58Ch9py5tn1o0Zsv1q1ddjiAQJD8FcOFi3AauqeznWjcdNSHpNBq7AFtMq0niWEO5u6mQ9ehj1/RVdXAc2iKS8tIoc7d55fwW5qcsirsoe4S8ElfQyq7NKT+1SXwmgzCc0WYXlMaXy8fMFwdIpYOShjQbz//BR4sWqtcuItACByVzZs2KwSe7Gab1rZwfvYSvdXl9Jwta0vmnRAC3oCm1cOggPFk4uhQWCxJCN3iWhtrCMFQ0QwqKLtdIJYxmiZNQIM93mJu0CLdLlrE0ZOd1R3Sc7VdONBONoO885aBXb6wsgdMiXcj4DS0tJXVVyFbGXK//ejXEUxylcWPPjo0v9iptK82ykLaOGpw7nhMYxx2a7JKspaAZ40sT8UkyM6EkNxsV6JlXvSX+vTyMpVB+K5pKsJQixDK/ryBK70sJ4hEE2aBEPC+39epksz8VX4LQqva8ay5YrB43rNBnNkhVSwrcYxz32KDvLEOy1ogZ9ffc85eq9rQyEtomrvJGeSfGLN+hJ71S6UgVzTk3hpvtuzyQQNYFrnCXzgFO2T+WtTqCNrn9hhV/t57vnOuVWN/2qDknanfRdhUHYM4KBxNCUlYLr0GX7wVcNHSG6+50hnO+DWIqPIhvEV9UqvpFRbgjMj1USHhfZiotJNXZEZZqHErQT7wRuBmebnUFxF7IIumPJmtH05WEdM6Ic3ghhkTJDNc64EKv4bU61K/DFyreSFNqC0jr4aUbhvAq307o8XmdXcacNHigN6YG6bXbT7uziIGkxp4N1M92Z7BEJrlSb6oWQbUi6JiI2M+t0Zu+1SFaWXwpTt/l7BKwUynvei0rjhQOBQFSMVEGVNlA0rDrI7ZCGUFQYCU9OoPFWU8SKq4twh64necWrE5cuNvkNdiAxE/7lm0cetMSaiT67jLsm/e9/fo5o5FwaHZsom67MJePoZ55QOgRRc4R4Pvou3se6D7XQkBuoDXzztQuwGHdlUWpkGObLQbq3smG01LU7oQc55E7AfNM39pLvCIvSAKvV4uICmY/Da49Ng4WTUR5BFFN+AVYhmDSXUkLbHaX1petvqVJ0zIgGiMJZmtV+UWfT4hpYyTUErrPKyf3gJyj0wI8Yfb4ybG1Tn9DCw5vbfemH3mvNxCyjtJYvANRYm7PhVjs0jI5ZDoIe0OSElD5eWQ/49ySrOpI0ceRtlVQt4qsUrUK3zw3hq5fixbl3ViVCHQKIycOK+JpEcGJpj0DwVitgDO0yIJvsh+/683tNradGsS5IvuxO3q4wiPZfmTfkvIcq+dIGry0Q+DaxcmjWHee9AptDK2C03o8pccUS1a75k0+sL3DC83YTSmqqhx+XyQhPRFPnjzHEgjJdNoOwulATn5dcj+iNdezumjzoHLrhqFmZDQaSC2TB2AleQ6jcvHEzhEZq2Js51lvvaHuHnPkHfFsaWHDDXD96lJPxCZruzdslwnE1sGHsllvwXzbXFm39kHYWefKNLDXudnVP74r3lszv3LYTtovXTNfpaJLWo5LBOa3B8xF5xHPapQpd9JsoyfIbFIu5LT8vbG2TJ6jas+nd++gfjly1xumvxO+WepXH+/27bZJV6Add63w/ZvCpYWDlL3cViE8edATGCW16uDLQtK4B6YJ8SutGG/Dhj0IG2fqlg3qjz6Ux5gpsqgwVYc5gSzrRKw75bcXWn4RMm3UWfz2nIMGj+Ne6efwCGPu2I6EBxI5bOFLgHoFeKqR6EbhHJ+egJKvEV3koU9GnJ6cbmMho8lOfhuGAMuto80soV2PdevbsI7z2NLDWPtJbJc9ngaYMrTiWy8IvOL7IeF9QqRb8nqaMvlfZKdOckuQntnnKEeBVRz7afRSb5UUC114Dr3GTTGEX3F+LUcY5uL2B0b8AGvSTpqaWgLHxWFBYNE5M25c5YmEMtdjD3tj/uoFLMnUol4+S6zcxsdoOZGec8QdbtvycrOVciUR797lnZZQJq8wkYH4dJrJ5BKMI5C0NQSLSuRSKbm9OUTWWPte1ndCuKSx5OoKLVfMmD2sHLM/iGrfz3CEArFn9wnSXRmHRCt1fPeQXhkenTpNr6anIzgO5wwmOrCZov6N0aLI+x20ZsFy65Ian7LNJBmnZ2URLE5CeyuaW/+cxnggZ4a18arSd7mdCg85NndDvkrdXPLOrYXeaAGJ3kF7GKve0O5sGvMkLJiOuqkwj0kzM1AASw2cTW7JGyaG58fWXOwDWwQDReZAvXZHbpixYtfgQCz1LqrCHKE3bSSdPpMnCuAMr+S6Fl2qXY9l+GR4nAU6i8aMA7G0ysQyGZliOb+fX++gK0odfzjhCIgD8d6o4i3OD/v2zNiTrwCvgkvd17T2zekeg9ZZ2+Y7roecb5g+Uu/56g+5x2Z7XZh3YMyBMHjm3z3VjtTicDIpp9RzgThtBrmH9pWQ1WP22nDGA1O4htojT+OemZYpD/Kd3rfQZAsjvzfOrYRKc3IPi1L6mfhOqV5naiI53gRdkc4KqeT54taxcYQ3DfWCN6kJltC7PDJ/AVLJUGwJ4/YqXycQsLuiQhbS0uHMCo5JVylMdL8zrHjfah0JiFsIMfz02uG6ZFkPYYI25e+5/bFGk+VheMwYoT3ZMwI/mrgA4CywFZ8bc+jDvYro2RIj/vmIJ/0tLe7iFPe9JIjaFoJ/YCINQezY023j6wof5Bcg3HL+xoYhtv26r2Ye8d362idSBmVaz1en2WK7MNBhzCLR37jmjrn1hPIxsMY1JHIUcbCXljCqN7G5FzeG1xIOM6+6+0VQtDY/PjxxyV3ztkGbNHO9lpHo1nLMhCb1evGA2WJP+E29csYYg2rN3fxA+dbnaPee02tzKk/b43z594bvrLFlfPfmMnlvakqC9dQzyNYt73RwHb67TplcnTPtYghhA0Wk/sDqipGGLQRpr8gwfQ0WapadqoL/xwM+KQ8+ctRR+afGJh+WRb5rsCBbbVOr0Jv80clHPX32FsxZtFfCZfLylgWT/xTgkwu1yQpvqdDuFshXpD4o1ca8PcZnD0qrE/bLVufmYtWWd5j9XHPTOPPMr+g2OBnr0UleS2p4znclqlR0eaMrAdjfqqB5xb9/ukRieTJhcQtFkztFG9yS/W6fjAn0T0mlpRQ37n2MB8R4Tpnp0rVzS/mbrK78+VD00lZT78LRpZ7KcuAZ3w2kG5yC0aD1LIevUEX1ikQa0kiG+aMTjt216dEUN8gShRR2JG4DCB6jiGKN8OhF7yRHyVU0p9eE3m0KIUzaPG5thAg7cUdIu/8Ko56xlnK3ZhpzrOUvPwx6e4DXPG9mW0mK/NoxYXKVVjcGogfry+UrMn8hdL/o2Ue758+mjjKpLUFRYbycidSEv91LtxBy1BLPh3qEyWIqLg7xmhfzthD7umVPd/+GwuH0Do3kQMEEqiDrDvxsN/m2cPI8J9Ozud5UqnX0bSFOGbVu47hquIOXYt04fcVzeMRwzJ3rJNWZse9wBHSzo7hK7iWgk5P+2lB5atbQkduRniw8dWu0KDdZTrOneEatjPuGuFBfW3vBxTsRPLZ0oist4b7CE756QRz8a9+9sOm+izI4vq010b3ZPHbXdN/4/e/2sLZK35GQdziPbpM228c5zPTpTjrji111pilvQ5kx40Jp3ZhH0fYAesWRHGSmf/2oV86ezZqXpjEHZV8NEiAKTvlubE7HOG/7S+OfmeZ1367qG5Ge1rY2j3/D0dls+iHiet/48g9Wv8/++ydf/A9QSwMEFAACAAgA2a1nSNZFKylNAAAAawAAABsAAAB1bml2ZXJzYWwvdW5pdmVyc2FsLnBuZy54bWyzsa/IzVEoSy0qzszPs1Uy1DNQsrfj5bIpKEoty0wtV6gAigEFIUBJodJWycQIwS3PTCnJAKowMDZDCGakZqZnlNgqmZubwwX1gWYCAFBLAQIAABQAAgAIAESUV0cjtE77+wIAALAIAAAUAAAAAAAAAAEAAAAAAAAAAAB1bml2ZXJzYWwvcGxheWVyLnhtbFBLAQIAABQAAgAIANmtZ0joZE7o6C8AAOlbAAAXAAAAAAAAAAAAAAAAAC0DAAB1bml2ZXJzYWwvdW5pdmVyc2FsLnBuZ1BLAQIAABQAAgAIANmtZ0jWRSspTQAAAGsAAAAbAAAAAAAAAAEAAAAAAEozAAB1bml2ZXJzYWwvdW5pdmVyc2FsLnBuZy54bWxQSwUGAAAAAAMAAwDQAAAA0DMAAAA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OTHERS"/>
  <p:tag name="ID" val="54714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OTHERS"/>
  <p:tag name="ID" val="54714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4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886</Words>
  <Application>Microsoft Office PowerPoint</Application>
  <PresentationFormat>宽屏</PresentationFormat>
  <Paragraphs>137</Paragraphs>
  <Slides>18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Open Sans</vt:lpstr>
      <vt:lpstr>等线</vt:lpstr>
      <vt:lpstr>方正正大黑简体</vt:lpstr>
      <vt:lpstr>华文细黑</vt:lpstr>
      <vt:lpstr>宋体</vt:lpstr>
      <vt:lpstr>微软雅黑</vt:lpstr>
      <vt:lpstr>Arial</vt:lpstr>
      <vt:lpstr>Calibri</vt:lpstr>
      <vt:lpstr>Calibri Light</vt:lpstr>
      <vt:lpstr>Impact</vt:lpstr>
      <vt:lpstr>Mongolian Baiti</vt:lpstr>
      <vt:lpstr>Segoe Script</vt:lpstr>
      <vt:lpstr>Times New Roman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www.1ppt.com</cp:keywords>
  <dc:description>www.1ppt.com</dc:description>
  <cp:lastModifiedBy>振 毛</cp:lastModifiedBy>
  <cp:revision>60</cp:revision>
  <dcterms:created xsi:type="dcterms:W3CDTF">2015-05-05T08:02:14Z</dcterms:created>
  <dcterms:modified xsi:type="dcterms:W3CDTF">2020-12-21T11:36:02Z</dcterms:modified>
  <cp:category>www.1ppt.com</cp:category>
</cp:coreProperties>
</file>